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65"/>
  </p:notesMasterIdLst>
  <p:sldIdLst>
    <p:sldId id="256" r:id="rId2"/>
    <p:sldId id="269" r:id="rId3"/>
    <p:sldId id="257" r:id="rId4"/>
    <p:sldId id="274" r:id="rId5"/>
    <p:sldId id="276" r:id="rId6"/>
    <p:sldId id="277" r:id="rId7"/>
    <p:sldId id="275" r:id="rId8"/>
    <p:sldId id="278" r:id="rId9"/>
    <p:sldId id="270" r:id="rId10"/>
    <p:sldId id="279" r:id="rId11"/>
    <p:sldId id="284" r:id="rId12"/>
    <p:sldId id="286" r:id="rId13"/>
    <p:sldId id="287" r:id="rId14"/>
    <p:sldId id="285" r:id="rId15"/>
    <p:sldId id="280" r:id="rId16"/>
    <p:sldId id="288" r:id="rId17"/>
    <p:sldId id="289" r:id="rId18"/>
    <p:sldId id="296" r:id="rId19"/>
    <p:sldId id="297" r:id="rId20"/>
    <p:sldId id="290" r:id="rId21"/>
    <p:sldId id="291" r:id="rId22"/>
    <p:sldId id="292" r:id="rId23"/>
    <p:sldId id="298" r:id="rId24"/>
    <p:sldId id="293" r:id="rId25"/>
    <p:sldId id="299" r:id="rId26"/>
    <p:sldId id="294" r:id="rId27"/>
    <p:sldId id="295" r:id="rId28"/>
    <p:sldId id="281" r:id="rId29"/>
    <p:sldId id="300" r:id="rId30"/>
    <p:sldId id="307" r:id="rId31"/>
    <p:sldId id="308" r:id="rId32"/>
    <p:sldId id="309" r:id="rId33"/>
    <p:sldId id="310" r:id="rId34"/>
    <p:sldId id="311" r:id="rId35"/>
    <p:sldId id="312" r:id="rId36"/>
    <p:sldId id="313" r:id="rId37"/>
    <p:sldId id="301" r:id="rId38"/>
    <p:sldId id="314" r:id="rId39"/>
    <p:sldId id="315" r:id="rId40"/>
    <p:sldId id="316" r:id="rId41"/>
    <p:sldId id="302" r:id="rId42"/>
    <p:sldId id="317" r:id="rId43"/>
    <p:sldId id="282" r:id="rId44"/>
    <p:sldId id="318" r:id="rId45"/>
    <p:sldId id="283" r:id="rId46"/>
    <p:sldId id="319" r:id="rId47"/>
    <p:sldId id="324" r:id="rId48"/>
    <p:sldId id="322" r:id="rId49"/>
    <p:sldId id="321" r:id="rId50"/>
    <p:sldId id="325" r:id="rId51"/>
    <p:sldId id="326" r:id="rId52"/>
    <p:sldId id="327" r:id="rId53"/>
    <p:sldId id="271" r:id="rId54"/>
    <p:sldId id="328" r:id="rId55"/>
    <p:sldId id="333" r:id="rId56"/>
    <p:sldId id="329" r:id="rId57"/>
    <p:sldId id="334" r:id="rId58"/>
    <p:sldId id="335" r:id="rId59"/>
    <p:sldId id="337" r:id="rId60"/>
    <p:sldId id="338" r:id="rId61"/>
    <p:sldId id="339" r:id="rId62"/>
    <p:sldId id="340" r:id="rId63"/>
    <p:sldId id="341" r:id="rId64"/>
    <p:sldId id="342" r:id="rId65"/>
    <p:sldId id="343" r:id="rId66"/>
    <p:sldId id="346" r:id="rId67"/>
    <p:sldId id="347" r:id="rId68"/>
    <p:sldId id="344" r:id="rId69"/>
    <p:sldId id="345" r:id="rId70"/>
    <p:sldId id="348" r:id="rId71"/>
    <p:sldId id="349" r:id="rId72"/>
    <p:sldId id="350" r:id="rId73"/>
    <p:sldId id="351" r:id="rId74"/>
    <p:sldId id="352" r:id="rId75"/>
    <p:sldId id="336" r:id="rId76"/>
    <p:sldId id="353" r:id="rId77"/>
    <p:sldId id="354" r:id="rId78"/>
    <p:sldId id="330" r:id="rId79"/>
    <p:sldId id="355" r:id="rId80"/>
    <p:sldId id="359" r:id="rId81"/>
    <p:sldId id="360" r:id="rId82"/>
    <p:sldId id="361" r:id="rId83"/>
    <p:sldId id="364" r:id="rId84"/>
    <p:sldId id="362" r:id="rId85"/>
    <p:sldId id="357" r:id="rId86"/>
    <p:sldId id="365" r:id="rId87"/>
    <p:sldId id="366" r:id="rId88"/>
    <p:sldId id="367" r:id="rId89"/>
    <p:sldId id="368" r:id="rId90"/>
    <p:sldId id="371" r:id="rId91"/>
    <p:sldId id="369" r:id="rId92"/>
    <p:sldId id="370" r:id="rId93"/>
    <p:sldId id="358" r:id="rId94"/>
    <p:sldId id="375" r:id="rId95"/>
    <p:sldId id="376" r:id="rId96"/>
    <p:sldId id="331" r:id="rId97"/>
    <p:sldId id="377" r:id="rId98"/>
    <p:sldId id="380" r:id="rId99"/>
    <p:sldId id="378" r:id="rId100"/>
    <p:sldId id="379" r:id="rId101"/>
    <p:sldId id="381" r:id="rId102"/>
    <p:sldId id="332" r:id="rId103"/>
    <p:sldId id="382" r:id="rId104"/>
    <p:sldId id="383" r:id="rId105"/>
    <p:sldId id="272" r:id="rId106"/>
    <p:sldId id="384" r:id="rId107"/>
    <p:sldId id="399" r:id="rId108"/>
    <p:sldId id="391" r:id="rId109"/>
    <p:sldId id="392" r:id="rId110"/>
    <p:sldId id="400" r:id="rId111"/>
    <p:sldId id="401" r:id="rId112"/>
    <p:sldId id="393" r:id="rId113"/>
    <p:sldId id="402" r:id="rId114"/>
    <p:sldId id="394" r:id="rId115"/>
    <p:sldId id="403" r:id="rId116"/>
    <p:sldId id="395" r:id="rId117"/>
    <p:sldId id="404" r:id="rId118"/>
    <p:sldId id="396" r:id="rId119"/>
    <p:sldId id="405" r:id="rId120"/>
    <p:sldId id="406" r:id="rId121"/>
    <p:sldId id="410" r:id="rId122"/>
    <p:sldId id="411" r:id="rId123"/>
    <p:sldId id="412" r:id="rId124"/>
    <p:sldId id="397" r:id="rId125"/>
    <p:sldId id="415" r:id="rId126"/>
    <p:sldId id="398" r:id="rId127"/>
    <p:sldId id="385" r:id="rId128"/>
    <p:sldId id="416" r:id="rId129"/>
    <p:sldId id="386" r:id="rId130"/>
    <p:sldId id="417" r:id="rId131"/>
    <p:sldId id="418" r:id="rId132"/>
    <p:sldId id="422" r:id="rId133"/>
    <p:sldId id="419" r:id="rId134"/>
    <p:sldId id="420" r:id="rId135"/>
    <p:sldId id="423" r:id="rId136"/>
    <p:sldId id="421" r:id="rId137"/>
    <p:sldId id="424" r:id="rId138"/>
    <p:sldId id="426" r:id="rId139"/>
    <p:sldId id="387" r:id="rId140"/>
    <p:sldId id="427" r:id="rId141"/>
    <p:sldId id="428" r:id="rId142"/>
    <p:sldId id="432" r:id="rId143"/>
    <p:sldId id="433" r:id="rId144"/>
    <p:sldId id="429" r:id="rId145"/>
    <p:sldId id="434" r:id="rId146"/>
    <p:sldId id="430" r:id="rId147"/>
    <p:sldId id="431" r:id="rId148"/>
    <p:sldId id="388" r:id="rId149"/>
    <p:sldId id="435" r:id="rId150"/>
    <p:sldId id="436" r:id="rId151"/>
    <p:sldId id="442" r:id="rId152"/>
    <p:sldId id="443" r:id="rId153"/>
    <p:sldId id="439" r:id="rId154"/>
    <p:sldId id="440" r:id="rId155"/>
    <p:sldId id="437" r:id="rId156"/>
    <p:sldId id="389" r:id="rId157"/>
    <p:sldId id="445" r:id="rId158"/>
    <p:sldId id="446" r:id="rId159"/>
    <p:sldId id="447" r:id="rId160"/>
    <p:sldId id="390" r:id="rId161"/>
    <p:sldId id="448" r:id="rId162"/>
    <p:sldId id="273" r:id="rId163"/>
    <p:sldId id="267"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09" autoAdjust="0"/>
  </p:normalViewPr>
  <p:slideViewPr>
    <p:cSldViewPr snapToGrid="0">
      <p:cViewPr varScale="1">
        <p:scale>
          <a:sx n="75" d="100"/>
          <a:sy n="75" d="100"/>
        </p:scale>
        <p:origin x="8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2FA59-1FF3-4544-A5C1-FB211E304B6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3A2D829-7AFA-4CD3-9ADF-92EF65F7F679}">
      <dgm:prSet phldrT="[Text]"/>
      <dgm:spPr/>
      <dgm:t>
        <a:bodyPr/>
        <a:lstStyle/>
        <a:p>
          <a:r>
            <a:rPr lang="en-US">
              <a:latin typeface="Times New Roman" panose="02020603050405020304" pitchFamily="18" charset="0"/>
              <a:cs typeface="Times New Roman" panose="02020603050405020304" pitchFamily="18" charset="0"/>
            </a:rPr>
            <a:t>HTML</a:t>
          </a:r>
        </a:p>
      </dgm:t>
    </dgm:pt>
    <dgm:pt modelId="{86A7E448-201D-4F38-A402-315BB82EF325}" type="parTrans" cxnId="{65C8F6DB-CCE2-447B-A75F-18DC024636AF}">
      <dgm:prSet/>
      <dgm:spPr/>
      <dgm:t>
        <a:bodyPr/>
        <a:lstStyle/>
        <a:p>
          <a:endParaRPr lang="en-US">
            <a:latin typeface="Times New Roman" panose="02020603050405020304" pitchFamily="18" charset="0"/>
            <a:cs typeface="Times New Roman" panose="02020603050405020304" pitchFamily="18" charset="0"/>
          </a:endParaRPr>
        </a:p>
      </dgm:t>
    </dgm:pt>
    <dgm:pt modelId="{51ED0D08-AD7C-4A8E-AE2C-BB80F2B672B7}" type="sibTrans" cxnId="{65C8F6DB-CCE2-447B-A75F-18DC024636AF}">
      <dgm:prSet/>
      <dgm:spPr/>
      <dgm:t>
        <a:bodyPr/>
        <a:lstStyle/>
        <a:p>
          <a:endParaRPr lang="en-US">
            <a:latin typeface="Times New Roman" panose="02020603050405020304" pitchFamily="18" charset="0"/>
            <a:cs typeface="Times New Roman" panose="02020603050405020304" pitchFamily="18" charset="0"/>
          </a:endParaRPr>
        </a:p>
      </dgm:t>
    </dgm:pt>
    <dgm:pt modelId="{35388376-DE29-4B7B-8151-42D90B40021E}">
      <dgm:prSet phldrT="[Text]"/>
      <dgm:spPr/>
      <dgm:t>
        <a:bodyPr/>
        <a:lstStyle/>
        <a:p>
          <a:r>
            <a:rPr lang="en-US">
              <a:latin typeface="Times New Roman" panose="02020603050405020304" pitchFamily="18" charset="0"/>
              <a:cs typeface="Times New Roman" panose="02020603050405020304" pitchFamily="18" charset="0"/>
            </a:rPr>
            <a:t>Đ</a:t>
          </a:r>
          <a:r>
            <a:rPr lang="vi-VN">
              <a:latin typeface="Times New Roman" panose="02020603050405020304" pitchFamily="18" charset="0"/>
              <a:cs typeface="Times New Roman" panose="02020603050405020304" pitchFamily="18" charset="0"/>
            </a:rPr>
            <a:t>ược sử dụng để xác định cấu trúc và ngữ nghĩa của nội dung web</a:t>
          </a:r>
          <a:r>
            <a:rPr lang="en-US">
              <a:latin typeface="Times New Roman" panose="02020603050405020304" pitchFamily="18" charset="0"/>
              <a:cs typeface="Times New Roman" panose="02020603050405020304" pitchFamily="18" charset="0"/>
            </a:rPr>
            <a:t>.</a:t>
          </a:r>
        </a:p>
      </dgm:t>
    </dgm:pt>
    <dgm:pt modelId="{A25211C3-5375-4F1B-A105-F56094F7C80F}" type="parTrans" cxnId="{94642EB8-265D-42DE-B965-854FCA29C2D3}">
      <dgm:prSet/>
      <dgm:spPr/>
      <dgm:t>
        <a:bodyPr/>
        <a:lstStyle/>
        <a:p>
          <a:endParaRPr lang="en-US">
            <a:latin typeface="Times New Roman" panose="02020603050405020304" pitchFamily="18" charset="0"/>
            <a:cs typeface="Times New Roman" panose="02020603050405020304" pitchFamily="18" charset="0"/>
          </a:endParaRPr>
        </a:p>
      </dgm:t>
    </dgm:pt>
    <dgm:pt modelId="{CF5522B0-FBD3-4328-B351-4A682CD96B04}" type="sibTrans" cxnId="{94642EB8-265D-42DE-B965-854FCA29C2D3}">
      <dgm:prSet/>
      <dgm:spPr/>
      <dgm:t>
        <a:bodyPr/>
        <a:lstStyle/>
        <a:p>
          <a:endParaRPr lang="en-US">
            <a:latin typeface="Times New Roman" panose="02020603050405020304" pitchFamily="18" charset="0"/>
            <a:cs typeface="Times New Roman" panose="02020603050405020304" pitchFamily="18" charset="0"/>
          </a:endParaRPr>
        </a:p>
      </dgm:t>
    </dgm:pt>
    <dgm:pt modelId="{CEC0C2F6-CB26-4439-B229-4239E716A157}">
      <dgm:prSet phldrT="[Text]"/>
      <dgm:spPr/>
      <dgm:t>
        <a:bodyPr/>
        <a:lstStyle/>
        <a:p>
          <a:r>
            <a:rPr lang="en-US">
              <a:latin typeface="Times New Roman" panose="02020603050405020304" pitchFamily="18" charset="0"/>
              <a:cs typeface="Times New Roman" panose="02020603050405020304" pitchFamily="18" charset="0"/>
            </a:rPr>
            <a:t>CSS</a:t>
          </a:r>
        </a:p>
      </dgm:t>
    </dgm:pt>
    <dgm:pt modelId="{263CB079-4BE4-4754-BFE7-0157FBD365FA}" type="parTrans" cxnId="{16B6E738-72D6-412D-99A9-BF35D76CDF30}">
      <dgm:prSet/>
      <dgm:spPr/>
      <dgm:t>
        <a:bodyPr/>
        <a:lstStyle/>
        <a:p>
          <a:endParaRPr lang="en-US">
            <a:latin typeface="Times New Roman" panose="02020603050405020304" pitchFamily="18" charset="0"/>
            <a:cs typeface="Times New Roman" panose="02020603050405020304" pitchFamily="18" charset="0"/>
          </a:endParaRPr>
        </a:p>
      </dgm:t>
    </dgm:pt>
    <dgm:pt modelId="{C332E4CD-D0DF-45F5-BE1B-FF01AB43271A}" type="sibTrans" cxnId="{16B6E738-72D6-412D-99A9-BF35D76CDF30}">
      <dgm:prSet/>
      <dgm:spPr/>
      <dgm:t>
        <a:bodyPr/>
        <a:lstStyle/>
        <a:p>
          <a:endParaRPr lang="en-US">
            <a:latin typeface="Times New Roman" panose="02020603050405020304" pitchFamily="18" charset="0"/>
            <a:cs typeface="Times New Roman" panose="02020603050405020304" pitchFamily="18" charset="0"/>
          </a:endParaRPr>
        </a:p>
      </dgm:t>
    </dgm:pt>
    <dgm:pt modelId="{7F4BA79C-6EC3-4E44-85A2-AF649306D59F}">
      <dgm:prSet phldrT="[Text]"/>
      <dgm:spPr/>
      <dgm:t>
        <a:bodyPr/>
        <a:lstStyle/>
        <a:p>
          <a:r>
            <a:rPr lang="vi-VN" b="1">
              <a:solidFill>
                <a:schemeClr val="accent1">
                  <a:lumMod val="75000"/>
                </a:schemeClr>
              </a:solidFill>
              <a:latin typeface="Times New Roman" panose="02020603050405020304" pitchFamily="18" charset="0"/>
              <a:cs typeface="Times New Roman" panose="02020603050405020304" pitchFamily="18" charset="0"/>
            </a:rPr>
            <a:t>Cascading Style Sheets (CSS) là một ngôn ngữ tạo phong cách cho trang web</a:t>
          </a:r>
          <a:r>
            <a:rPr lang="en-US" b="1">
              <a:solidFill>
                <a:schemeClr val="accent1">
                  <a:lumMod val="75000"/>
                </a:schemeClr>
              </a:solidFill>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dgm:t>
    </dgm:pt>
    <dgm:pt modelId="{B67BF01F-2DA8-4FB5-94EF-A2406E9301F1}" type="parTrans" cxnId="{1665638E-5004-467A-8922-2BB5D08E9120}">
      <dgm:prSet/>
      <dgm:spPr/>
      <dgm:t>
        <a:bodyPr/>
        <a:lstStyle/>
        <a:p>
          <a:endParaRPr lang="en-US">
            <a:latin typeface="Times New Roman" panose="02020603050405020304" pitchFamily="18" charset="0"/>
            <a:cs typeface="Times New Roman" panose="02020603050405020304" pitchFamily="18" charset="0"/>
          </a:endParaRPr>
        </a:p>
      </dgm:t>
    </dgm:pt>
    <dgm:pt modelId="{9CA02B40-D7AB-4AE1-B788-BE2DF9CA35D3}" type="sibTrans" cxnId="{1665638E-5004-467A-8922-2BB5D08E9120}">
      <dgm:prSet/>
      <dgm:spPr/>
      <dgm:t>
        <a:bodyPr/>
        <a:lstStyle/>
        <a:p>
          <a:endParaRPr lang="en-US">
            <a:latin typeface="Times New Roman" panose="02020603050405020304" pitchFamily="18" charset="0"/>
            <a:cs typeface="Times New Roman" panose="02020603050405020304" pitchFamily="18" charset="0"/>
          </a:endParaRPr>
        </a:p>
      </dgm:t>
    </dgm:pt>
    <dgm:pt modelId="{B7707FCC-D1CE-4AFE-BD9D-9687D4FD9BAA}">
      <dgm:prSet phldrT="[Text]"/>
      <dgm:spPr/>
      <dgm:t>
        <a:bodyPr/>
        <a:lstStyle/>
        <a:p>
          <a:r>
            <a:rPr lang="en-US">
              <a:latin typeface="Times New Roman" panose="02020603050405020304" pitchFamily="18" charset="0"/>
              <a:cs typeface="Times New Roman" panose="02020603050405020304" pitchFamily="18" charset="0"/>
            </a:rPr>
            <a:t>Đ</a:t>
          </a:r>
          <a:r>
            <a:rPr lang="vi-VN">
              <a:latin typeface="Times New Roman" panose="02020603050405020304" pitchFamily="18" charset="0"/>
              <a:cs typeface="Times New Roman" panose="02020603050405020304" pitchFamily="18" charset="0"/>
            </a:rPr>
            <a:t>ược sử dụng để tạo kiểu và sắp xếp nội dung</a:t>
          </a:r>
          <a:r>
            <a:rPr lang="en-US">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sym typeface="Symbol" panose="05050102010706020507" pitchFamily="18" charset="2"/>
            </a:rPr>
            <a:t></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kiểm soát việc trình bày các trang web</a:t>
          </a:r>
          <a:r>
            <a:rPr lang="en-US">
              <a:latin typeface="Times New Roman" panose="02020603050405020304" pitchFamily="18" charset="0"/>
              <a:cs typeface="Times New Roman" panose="02020603050405020304" pitchFamily="18" charset="0"/>
            </a:rPr>
            <a:t>.</a:t>
          </a:r>
        </a:p>
      </dgm:t>
    </dgm:pt>
    <dgm:pt modelId="{9C061D72-EB06-4D34-B52D-A706425718CF}" type="parTrans" cxnId="{CB8542DC-2E02-4EBE-9E28-14FCF6DE107D}">
      <dgm:prSet/>
      <dgm:spPr/>
      <dgm:t>
        <a:bodyPr/>
        <a:lstStyle/>
        <a:p>
          <a:endParaRPr lang="en-US"/>
        </a:p>
      </dgm:t>
    </dgm:pt>
    <dgm:pt modelId="{EFAF7EB0-C888-447C-B2C3-B032F5BA5113}" type="sibTrans" cxnId="{CB8542DC-2E02-4EBE-9E28-14FCF6DE107D}">
      <dgm:prSet/>
      <dgm:spPr/>
      <dgm:t>
        <a:bodyPr/>
        <a:lstStyle/>
        <a:p>
          <a:endParaRPr lang="en-US"/>
        </a:p>
      </dgm:t>
    </dgm:pt>
    <dgm:pt modelId="{684E0E22-6B1E-4333-A2A4-08BBD3742E80}" type="pres">
      <dgm:prSet presAssocID="{9762FA59-1FF3-4544-A5C1-FB211E304B60}" presName="Name0" presStyleCnt="0">
        <dgm:presLayoutVars>
          <dgm:dir/>
          <dgm:animLvl val="lvl"/>
          <dgm:resizeHandles val="exact"/>
        </dgm:presLayoutVars>
      </dgm:prSet>
      <dgm:spPr/>
    </dgm:pt>
    <dgm:pt modelId="{8295CD71-AE79-41FB-A415-B6402ED1BD04}" type="pres">
      <dgm:prSet presAssocID="{9762FA59-1FF3-4544-A5C1-FB211E304B60}" presName="tSp" presStyleCnt="0"/>
      <dgm:spPr/>
    </dgm:pt>
    <dgm:pt modelId="{FEF7980B-327E-482C-8A66-7CC17536283C}" type="pres">
      <dgm:prSet presAssocID="{9762FA59-1FF3-4544-A5C1-FB211E304B60}" presName="bSp" presStyleCnt="0"/>
      <dgm:spPr/>
    </dgm:pt>
    <dgm:pt modelId="{4174DBC7-24C7-49FF-A90C-05CCD8B99462}" type="pres">
      <dgm:prSet presAssocID="{9762FA59-1FF3-4544-A5C1-FB211E304B60}" presName="process" presStyleCnt="0"/>
      <dgm:spPr/>
    </dgm:pt>
    <dgm:pt modelId="{9608C4EF-9595-4836-8C99-BD6AA1D2C817}" type="pres">
      <dgm:prSet presAssocID="{63A2D829-7AFA-4CD3-9ADF-92EF65F7F679}" presName="composite1" presStyleCnt="0"/>
      <dgm:spPr/>
    </dgm:pt>
    <dgm:pt modelId="{EEFDBDBF-40D4-42AC-BD90-00431999927B}" type="pres">
      <dgm:prSet presAssocID="{63A2D829-7AFA-4CD3-9ADF-92EF65F7F679}" presName="dummyNode1" presStyleLbl="node1" presStyleIdx="0" presStyleCnt="2"/>
      <dgm:spPr/>
    </dgm:pt>
    <dgm:pt modelId="{BAC22D7A-3072-4F9E-ACA2-3BE9F2ADB1FA}" type="pres">
      <dgm:prSet presAssocID="{63A2D829-7AFA-4CD3-9ADF-92EF65F7F679}" presName="childNode1" presStyleLbl="bgAcc1" presStyleIdx="0" presStyleCnt="2">
        <dgm:presLayoutVars>
          <dgm:bulletEnabled val="1"/>
        </dgm:presLayoutVars>
      </dgm:prSet>
      <dgm:spPr/>
    </dgm:pt>
    <dgm:pt modelId="{54979F25-F7A6-4EC3-B87C-07B5946F0CEA}" type="pres">
      <dgm:prSet presAssocID="{63A2D829-7AFA-4CD3-9ADF-92EF65F7F679}" presName="childNode1tx" presStyleLbl="bgAcc1" presStyleIdx="0" presStyleCnt="2">
        <dgm:presLayoutVars>
          <dgm:bulletEnabled val="1"/>
        </dgm:presLayoutVars>
      </dgm:prSet>
      <dgm:spPr/>
    </dgm:pt>
    <dgm:pt modelId="{C12E70C3-7573-46CC-8280-8DE9286697F3}" type="pres">
      <dgm:prSet presAssocID="{63A2D829-7AFA-4CD3-9ADF-92EF65F7F679}" presName="parentNode1" presStyleLbl="node1" presStyleIdx="0" presStyleCnt="2">
        <dgm:presLayoutVars>
          <dgm:chMax val="1"/>
          <dgm:bulletEnabled val="1"/>
        </dgm:presLayoutVars>
      </dgm:prSet>
      <dgm:spPr/>
    </dgm:pt>
    <dgm:pt modelId="{02AAF251-83E2-45FD-8792-E8D5755DFE71}" type="pres">
      <dgm:prSet presAssocID="{63A2D829-7AFA-4CD3-9ADF-92EF65F7F679}" presName="connSite1" presStyleCnt="0"/>
      <dgm:spPr/>
    </dgm:pt>
    <dgm:pt modelId="{6E1E2927-6B13-46AD-ADAE-5667422C6A2B}" type="pres">
      <dgm:prSet presAssocID="{51ED0D08-AD7C-4A8E-AE2C-BB80F2B672B7}" presName="Name9" presStyleLbl="sibTrans2D1" presStyleIdx="0" presStyleCnt="1"/>
      <dgm:spPr/>
    </dgm:pt>
    <dgm:pt modelId="{83A73772-139D-48CA-B570-001CF06D74FA}" type="pres">
      <dgm:prSet presAssocID="{CEC0C2F6-CB26-4439-B229-4239E716A157}" presName="composite2" presStyleCnt="0"/>
      <dgm:spPr/>
    </dgm:pt>
    <dgm:pt modelId="{8ABB3C85-D40E-48BC-82CD-7F7B2DE6AE46}" type="pres">
      <dgm:prSet presAssocID="{CEC0C2F6-CB26-4439-B229-4239E716A157}" presName="dummyNode2" presStyleLbl="node1" presStyleIdx="0" presStyleCnt="2"/>
      <dgm:spPr/>
    </dgm:pt>
    <dgm:pt modelId="{56A9D17B-440B-4CE1-B21E-E8779229BADD}" type="pres">
      <dgm:prSet presAssocID="{CEC0C2F6-CB26-4439-B229-4239E716A157}" presName="childNode2" presStyleLbl="bgAcc1" presStyleIdx="1" presStyleCnt="2">
        <dgm:presLayoutVars>
          <dgm:bulletEnabled val="1"/>
        </dgm:presLayoutVars>
      </dgm:prSet>
      <dgm:spPr/>
    </dgm:pt>
    <dgm:pt modelId="{6983C5A0-D573-4801-A0E0-0F1D300DB3E3}" type="pres">
      <dgm:prSet presAssocID="{CEC0C2F6-CB26-4439-B229-4239E716A157}" presName="childNode2tx" presStyleLbl="bgAcc1" presStyleIdx="1" presStyleCnt="2">
        <dgm:presLayoutVars>
          <dgm:bulletEnabled val="1"/>
        </dgm:presLayoutVars>
      </dgm:prSet>
      <dgm:spPr/>
    </dgm:pt>
    <dgm:pt modelId="{FC5EBC48-CCF2-4DE5-8047-94ECEA13057F}" type="pres">
      <dgm:prSet presAssocID="{CEC0C2F6-CB26-4439-B229-4239E716A157}" presName="parentNode2" presStyleLbl="node1" presStyleIdx="1" presStyleCnt="2">
        <dgm:presLayoutVars>
          <dgm:chMax val="0"/>
          <dgm:bulletEnabled val="1"/>
        </dgm:presLayoutVars>
      </dgm:prSet>
      <dgm:spPr/>
    </dgm:pt>
    <dgm:pt modelId="{FE0EF8ED-C350-49D8-B331-059DF19B1A5D}" type="pres">
      <dgm:prSet presAssocID="{CEC0C2F6-CB26-4439-B229-4239E716A157}" presName="connSite2" presStyleCnt="0"/>
      <dgm:spPr/>
    </dgm:pt>
  </dgm:ptLst>
  <dgm:cxnLst>
    <dgm:cxn modelId="{94128D0B-C002-443F-B7F1-179184B5B255}" type="presOf" srcId="{63A2D829-7AFA-4CD3-9ADF-92EF65F7F679}" destId="{C12E70C3-7573-46CC-8280-8DE9286697F3}" srcOrd="0" destOrd="0" presId="urn:microsoft.com/office/officeart/2005/8/layout/hProcess4"/>
    <dgm:cxn modelId="{16B6E738-72D6-412D-99A9-BF35D76CDF30}" srcId="{9762FA59-1FF3-4544-A5C1-FB211E304B60}" destId="{CEC0C2F6-CB26-4439-B229-4239E716A157}" srcOrd="1" destOrd="0" parTransId="{263CB079-4BE4-4754-BFE7-0157FBD365FA}" sibTransId="{C332E4CD-D0DF-45F5-BE1B-FF01AB43271A}"/>
    <dgm:cxn modelId="{A96D0A3F-0277-433C-806E-5F27E36A55CC}" type="presOf" srcId="{7F4BA79C-6EC3-4E44-85A2-AF649306D59F}" destId="{56A9D17B-440B-4CE1-B21E-E8779229BADD}" srcOrd="0" destOrd="0" presId="urn:microsoft.com/office/officeart/2005/8/layout/hProcess4"/>
    <dgm:cxn modelId="{11CDDB6B-FE5A-459E-BE5B-BD20DA00BB12}" type="presOf" srcId="{B7707FCC-D1CE-4AFE-BD9D-9687D4FD9BAA}" destId="{56A9D17B-440B-4CE1-B21E-E8779229BADD}" srcOrd="0" destOrd="1" presId="urn:microsoft.com/office/officeart/2005/8/layout/hProcess4"/>
    <dgm:cxn modelId="{7B10F16D-43F5-4E2F-8E39-E03CD661E5D2}" type="presOf" srcId="{51ED0D08-AD7C-4A8E-AE2C-BB80F2B672B7}" destId="{6E1E2927-6B13-46AD-ADAE-5667422C6A2B}" srcOrd="0" destOrd="0" presId="urn:microsoft.com/office/officeart/2005/8/layout/hProcess4"/>
    <dgm:cxn modelId="{1665638E-5004-467A-8922-2BB5D08E9120}" srcId="{CEC0C2F6-CB26-4439-B229-4239E716A157}" destId="{7F4BA79C-6EC3-4E44-85A2-AF649306D59F}" srcOrd="0" destOrd="0" parTransId="{B67BF01F-2DA8-4FB5-94EF-A2406E9301F1}" sibTransId="{9CA02B40-D7AB-4AE1-B788-BE2DF9CA35D3}"/>
    <dgm:cxn modelId="{542ED799-94FC-4486-AA6C-056E9935DC4D}" type="presOf" srcId="{7F4BA79C-6EC3-4E44-85A2-AF649306D59F}" destId="{6983C5A0-D573-4801-A0E0-0F1D300DB3E3}" srcOrd="1" destOrd="0" presId="urn:microsoft.com/office/officeart/2005/8/layout/hProcess4"/>
    <dgm:cxn modelId="{5DB7B4AB-DB49-4BB2-95AA-F175AECCD731}" type="presOf" srcId="{35388376-DE29-4B7B-8151-42D90B40021E}" destId="{BAC22D7A-3072-4F9E-ACA2-3BE9F2ADB1FA}" srcOrd="0" destOrd="0" presId="urn:microsoft.com/office/officeart/2005/8/layout/hProcess4"/>
    <dgm:cxn modelId="{D14028AF-00B5-47C6-8012-1F85666495D7}" type="presOf" srcId="{9762FA59-1FF3-4544-A5C1-FB211E304B60}" destId="{684E0E22-6B1E-4333-A2A4-08BBD3742E80}" srcOrd="0" destOrd="0" presId="urn:microsoft.com/office/officeart/2005/8/layout/hProcess4"/>
    <dgm:cxn modelId="{94642EB8-265D-42DE-B965-854FCA29C2D3}" srcId="{63A2D829-7AFA-4CD3-9ADF-92EF65F7F679}" destId="{35388376-DE29-4B7B-8151-42D90B40021E}" srcOrd="0" destOrd="0" parTransId="{A25211C3-5375-4F1B-A105-F56094F7C80F}" sibTransId="{CF5522B0-FBD3-4328-B351-4A682CD96B04}"/>
    <dgm:cxn modelId="{F967F9C9-E1E0-44AE-A43B-F7DDD44951A8}" type="presOf" srcId="{CEC0C2F6-CB26-4439-B229-4239E716A157}" destId="{FC5EBC48-CCF2-4DE5-8047-94ECEA13057F}" srcOrd="0" destOrd="0" presId="urn:microsoft.com/office/officeart/2005/8/layout/hProcess4"/>
    <dgm:cxn modelId="{8C201AD5-F11C-4929-812E-5BCA092256F9}" type="presOf" srcId="{B7707FCC-D1CE-4AFE-BD9D-9687D4FD9BAA}" destId="{6983C5A0-D573-4801-A0E0-0F1D300DB3E3}" srcOrd="1" destOrd="1" presId="urn:microsoft.com/office/officeart/2005/8/layout/hProcess4"/>
    <dgm:cxn modelId="{65C8F6DB-CCE2-447B-A75F-18DC024636AF}" srcId="{9762FA59-1FF3-4544-A5C1-FB211E304B60}" destId="{63A2D829-7AFA-4CD3-9ADF-92EF65F7F679}" srcOrd="0" destOrd="0" parTransId="{86A7E448-201D-4F38-A402-315BB82EF325}" sibTransId="{51ED0D08-AD7C-4A8E-AE2C-BB80F2B672B7}"/>
    <dgm:cxn modelId="{CB8542DC-2E02-4EBE-9E28-14FCF6DE107D}" srcId="{CEC0C2F6-CB26-4439-B229-4239E716A157}" destId="{B7707FCC-D1CE-4AFE-BD9D-9687D4FD9BAA}" srcOrd="1" destOrd="0" parTransId="{9C061D72-EB06-4D34-B52D-A706425718CF}" sibTransId="{EFAF7EB0-C888-447C-B2C3-B032F5BA5113}"/>
    <dgm:cxn modelId="{3CF341F3-653F-445F-9D35-AEC03A5380A5}" type="presOf" srcId="{35388376-DE29-4B7B-8151-42D90B40021E}" destId="{54979F25-F7A6-4EC3-B87C-07B5946F0CEA}" srcOrd="1" destOrd="0" presId="urn:microsoft.com/office/officeart/2005/8/layout/hProcess4"/>
    <dgm:cxn modelId="{9111BD09-5350-47C0-87F2-134042EBCA08}" type="presParOf" srcId="{684E0E22-6B1E-4333-A2A4-08BBD3742E80}" destId="{8295CD71-AE79-41FB-A415-B6402ED1BD04}" srcOrd="0" destOrd="0" presId="urn:microsoft.com/office/officeart/2005/8/layout/hProcess4"/>
    <dgm:cxn modelId="{ECD3AA85-D5E2-4198-8ED2-E40FDD20846D}" type="presParOf" srcId="{684E0E22-6B1E-4333-A2A4-08BBD3742E80}" destId="{FEF7980B-327E-482C-8A66-7CC17536283C}" srcOrd="1" destOrd="0" presId="urn:microsoft.com/office/officeart/2005/8/layout/hProcess4"/>
    <dgm:cxn modelId="{E411DD5B-E723-4503-82EC-1C0ED854799E}" type="presParOf" srcId="{684E0E22-6B1E-4333-A2A4-08BBD3742E80}" destId="{4174DBC7-24C7-49FF-A90C-05CCD8B99462}" srcOrd="2" destOrd="0" presId="urn:microsoft.com/office/officeart/2005/8/layout/hProcess4"/>
    <dgm:cxn modelId="{1F60F2B1-A6E8-401B-B4A6-06151B0F5C40}" type="presParOf" srcId="{4174DBC7-24C7-49FF-A90C-05CCD8B99462}" destId="{9608C4EF-9595-4836-8C99-BD6AA1D2C817}" srcOrd="0" destOrd="0" presId="urn:microsoft.com/office/officeart/2005/8/layout/hProcess4"/>
    <dgm:cxn modelId="{68B86511-E7A6-4EF1-B244-72525224BFA0}" type="presParOf" srcId="{9608C4EF-9595-4836-8C99-BD6AA1D2C817}" destId="{EEFDBDBF-40D4-42AC-BD90-00431999927B}" srcOrd="0" destOrd="0" presId="urn:microsoft.com/office/officeart/2005/8/layout/hProcess4"/>
    <dgm:cxn modelId="{D239D8ED-3245-4B5F-9CAA-ABC8D95EE9B7}" type="presParOf" srcId="{9608C4EF-9595-4836-8C99-BD6AA1D2C817}" destId="{BAC22D7A-3072-4F9E-ACA2-3BE9F2ADB1FA}" srcOrd="1" destOrd="0" presId="urn:microsoft.com/office/officeart/2005/8/layout/hProcess4"/>
    <dgm:cxn modelId="{2DF44421-E1BC-4047-B31C-F50D70547CE0}" type="presParOf" srcId="{9608C4EF-9595-4836-8C99-BD6AA1D2C817}" destId="{54979F25-F7A6-4EC3-B87C-07B5946F0CEA}" srcOrd="2" destOrd="0" presId="urn:microsoft.com/office/officeart/2005/8/layout/hProcess4"/>
    <dgm:cxn modelId="{B939A0BA-E8AD-4320-B45B-95D0BECDB188}" type="presParOf" srcId="{9608C4EF-9595-4836-8C99-BD6AA1D2C817}" destId="{C12E70C3-7573-46CC-8280-8DE9286697F3}" srcOrd="3" destOrd="0" presId="urn:microsoft.com/office/officeart/2005/8/layout/hProcess4"/>
    <dgm:cxn modelId="{415D3C8E-3AF1-4393-BD72-7502B2237350}" type="presParOf" srcId="{9608C4EF-9595-4836-8C99-BD6AA1D2C817}" destId="{02AAF251-83E2-45FD-8792-E8D5755DFE71}" srcOrd="4" destOrd="0" presId="urn:microsoft.com/office/officeart/2005/8/layout/hProcess4"/>
    <dgm:cxn modelId="{52162698-D76D-4B22-881A-7E0529888614}" type="presParOf" srcId="{4174DBC7-24C7-49FF-A90C-05CCD8B99462}" destId="{6E1E2927-6B13-46AD-ADAE-5667422C6A2B}" srcOrd="1" destOrd="0" presId="urn:microsoft.com/office/officeart/2005/8/layout/hProcess4"/>
    <dgm:cxn modelId="{2AB4CD60-460A-4AC8-82C2-258261DDAC9D}" type="presParOf" srcId="{4174DBC7-24C7-49FF-A90C-05CCD8B99462}" destId="{83A73772-139D-48CA-B570-001CF06D74FA}" srcOrd="2" destOrd="0" presId="urn:microsoft.com/office/officeart/2005/8/layout/hProcess4"/>
    <dgm:cxn modelId="{C55E69A2-817E-49B0-B917-0E6A9F69F82F}" type="presParOf" srcId="{83A73772-139D-48CA-B570-001CF06D74FA}" destId="{8ABB3C85-D40E-48BC-82CD-7F7B2DE6AE46}" srcOrd="0" destOrd="0" presId="urn:microsoft.com/office/officeart/2005/8/layout/hProcess4"/>
    <dgm:cxn modelId="{5B6FBAF7-FFBF-4A08-AB34-6128D1010A48}" type="presParOf" srcId="{83A73772-139D-48CA-B570-001CF06D74FA}" destId="{56A9D17B-440B-4CE1-B21E-E8779229BADD}" srcOrd="1" destOrd="0" presId="urn:microsoft.com/office/officeart/2005/8/layout/hProcess4"/>
    <dgm:cxn modelId="{DF035B24-1B19-4C33-93ED-4AEA3D54894A}" type="presParOf" srcId="{83A73772-139D-48CA-B570-001CF06D74FA}" destId="{6983C5A0-D573-4801-A0E0-0F1D300DB3E3}" srcOrd="2" destOrd="0" presId="urn:microsoft.com/office/officeart/2005/8/layout/hProcess4"/>
    <dgm:cxn modelId="{B04B45DC-2571-48E9-BBAD-80FDE41974D8}" type="presParOf" srcId="{83A73772-139D-48CA-B570-001CF06D74FA}" destId="{FC5EBC48-CCF2-4DE5-8047-94ECEA13057F}" srcOrd="3" destOrd="0" presId="urn:microsoft.com/office/officeart/2005/8/layout/hProcess4"/>
    <dgm:cxn modelId="{B0E2C536-97A6-454E-8C76-CC37BC2200AE}" type="presParOf" srcId="{83A73772-139D-48CA-B570-001CF06D74FA}" destId="{FE0EF8ED-C350-49D8-B331-059DF19B1A5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C472D87-2526-4625-8EBB-1616D2067250}"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007C0618-967A-42FD-A4BA-BA0EF791B606}">
      <dgm:prSet phldrT="[Text]">
        <dgm:style>
          <a:lnRef idx="2">
            <a:schemeClr val="accent1"/>
          </a:lnRef>
          <a:fillRef idx="1">
            <a:schemeClr val="lt1"/>
          </a:fillRef>
          <a:effectRef idx="0">
            <a:schemeClr val="accent1"/>
          </a:effectRef>
          <a:fontRef idx="minor">
            <a:schemeClr val="dk1"/>
          </a:fontRef>
        </dgm:style>
      </dgm:prSet>
      <dgm:spPr/>
      <dgm:t>
        <a:bodyPr/>
        <a:lstStyle/>
        <a:p>
          <a:r>
            <a:rPr lang="en-US"/>
            <a:t>External stylesheet</a:t>
          </a:r>
        </a:p>
      </dgm:t>
    </dgm:pt>
    <dgm:pt modelId="{9FCD72B5-934A-4A41-B265-9165795D1E67}" type="parTrans" cxnId="{DBE6CC6F-4B3C-4935-ACD4-D5B9B00FC587}">
      <dgm:prSet/>
      <dgm:spPr/>
      <dgm:t>
        <a:bodyPr/>
        <a:lstStyle/>
        <a:p>
          <a:endParaRPr lang="en-US"/>
        </a:p>
      </dgm:t>
    </dgm:pt>
    <dgm:pt modelId="{0394D8B4-523C-468A-B22C-406215074F74}" type="sibTrans" cxnId="{DBE6CC6F-4B3C-4935-ACD4-D5B9B00FC587}">
      <dgm:prSet/>
      <dgm:spPr/>
      <dgm:t>
        <a:bodyPr/>
        <a:lstStyle/>
        <a:p>
          <a:endParaRPr lang="en-US"/>
        </a:p>
      </dgm:t>
    </dgm:pt>
    <dgm:pt modelId="{4D929A8C-0A79-4971-BC94-6F7DBD7C5B7F}">
      <dgm:prSet phldrT="[Text]">
        <dgm:style>
          <a:lnRef idx="2">
            <a:schemeClr val="accent1"/>
          </a:lnRef>
          <a:fillRef idx="1">
            <a:schemeClr val="lt1"/>
          </a:fillRef>
          <a:effectRef idx="0">
            <a:schemeClr val="accent1"/>
          </a:effectRef>
          <a:fontRef idx="minor">
            <a:schemeClr val="dk1"/>
          </a:fontRef>
        </dgm:style>
      </dgm:prSet>
      <dgm:spPr/>
      <dgm:t>
        <a:bodyPr/>
        <a:lstStyle/>
        <a:p>
          <a:r>
            <a:rPr lang="en-US"/>
            <a:t>Internal stylesheet</a:t>
          </a:r>
        </a:p>
      </dgm:t>
    </dgm:pt>
    <dgm:pt modelId="{6274BF6B-A1F7-45A5-830A-07B77D1A0A9A}" type="parTrans" cxnId="{536F1B0A-CBA4-4B24-B921-2E4BFE663097}">
      <dgm:prSet/>
      <dgm:spPr/>
      <dgm:t>
        <a:bodyPr/>
        <a:lstStyle/>
        <a:p>
          <a:endParaRPr lang="en-US"/>
        </a:p>
      </dgm:t>
    </dgm:pt>
    <dgm:pt modelId="{0075B7EF-0605-41BE-9873-401E07EE702D}" type="sibTrans" cxnId="{536F1B0A-CBA4-4B24-B921-2E4BFE663097}">
      <dgm:prSet/>
      <dgm:spPr/>
      <dgm:t>
        <a:bodyPr/>
        <a:lstStyle/>
        <a:p>
          <a:endParaRPr lang="en-US"/>
        </a:p>
      </dgm:t>
    </dgm:pt>
    <dgm:pt modelId="{7ECEB9A6-8FB3-4E75-910F-F079DDA30C00}">
      <dgm:prSet phldrT="[Text]">
        <dgm:style>
          <a:lnRef idx="2">
            <a:schemeClr val="accent1"/>
          </a:lnRef>
          <a:fillRef idx="1">
            <a:schemeClr val="lt1"/>
          </a:fillRef>
          <a:effectRef idx="0">
            <a:schemeClr val="accent1"/>
          </a:effectRef>
          <a:fontRef idx="minor">
            <a:schemeClr val="dk1"/>
          </a:fontRef>
        </dgm:style>
      </dgm:prSet>
      <dgm:spPr/>
      <dgm:t>
        <a:bodyPr/>
        <a:lstStyle/>
        <a:p>
          <a:r>
            <a:rPr lang="en-US"/>
            <a:t>Inline styles</a:t>
          </a:r>
        </a:p>
      </dgm:t>
    </dgm:pt>
    <dgm:pt modelId="{32C46612-7A9C-47EB-BDBE-657CFF567F74}" type="parTrans" cxnId="{2F863190-E3E9-4CC1-906E-7F5DBE0E8455}">
      <dgm:prSet/>
      <dgm:spPr/>
      <dgm:t>
        <a:bodyPr/>
        <a:lstStyle/>
        <a:p>
          <a:endParaRPr lang="en-US"/>
        </a:p>
      </dgm:t>
    </dgm:pt>
    <dgm:pt modelId="{6E9C4FD6-965F-434F-B43A-3D4466FE31AC}" type="sibTrans" cxnId="{2F863190-E3E9-4CC1-906E-7F5DBE0E8455}">
      <dgm:prSet/>
      <dgm:spPr/>
      <dgm:t>
        <a:bodyPr/>
        <a:lstStyle/>
        <a:p>
          <a:endParaRPr lang="en-US"/>
        </a:p>
      </dgm:t>
    </dgm:pt>
    <dgm:pt modelId="{3AA164FF-7B5E-4AB5-8B09-B355397DAECA}" type="pres">
      <dgm:prSet presAssocID="{EC472D87-2526-4625-8EBB-1616D2067250}" presName="Name0" presStyleCnt="0">
        <dgm:presLayoutVars>
          <dgm:dir/>
          <dgm:resizeHandles val="exact"/>
        </dgm:presLayoutVars>
      </dgm:prSet>
      <dgm:spPr/>
    </dgm:pt>
    <dgm:pt modelId="{FC76721A-A16F-43FF-8DB6-E77F9C4E9E17}" type="pres">
      <dgm:prSet presAssocID="{007C0618-967A-42FD-A4BA-BA0EF791B606}" presName="node" presStyleLbl="node1" presStyleIdx="0" presStyleCnt="3">
        <dgm:presLayoutVars>
          <dgm:bulletEnabled val="1"/>
        </dgm:presLayoutVars>
      </dgm:prSet>
      <dgm:spPr/>
    </dgm:pt>
    <dgm:pt modelId="{283EF860-16D7-48B0-934D-AA24729277EE}" type="pres">
      <dgm:prSet presAssocID="{0394D8B4-523C-468A-B22C-406215074F74}" presName="sibTrans" presStyleLbl="sibTrans2D1" presStyleIdx="0" presStyleCnt="3"/>
      <dgm:spPr/>
    </dgm:pt>
    <dgm:pt modelId="{9B4DA0DC-34A0-47A9-9AA4-BA1465C6CA30}" type="pres">
      <dgm:prSet presAssocID="{0394D8B4-523C-468A-B22C-406215074F74}" presName="connectorText" presStyleLbl="sibTrans2D1" presStyleIdx="0" presStyleCnt="3"/>
      <dgm:spPr/>
    </dgm:pt>
    <dgm:pt modelId="{9F6DFF05-AFC7-4FF2-A645-0C2BAE12C400}" type="pres">
      <dgm:prSet presAssocID="{4D929A8C-0A79-4971-BC94-6F7DBD7C5B7F}" presName="node" presStyleLbl="node1" presStyleIdx="1" presStyleCnt="3">
        <dgm:presLayoutVars>
          <dgm:bulletEnabled val="1"/>
        </dgm:presLayoutVars>
      </dgm:prSet>
      <dgm:spPr/>
    </dgm:pt>
    <dgm:pt modelId="{95A56353-403D-4E69-A2CB-0DB503D3B786}" type="pres">
      <dgm:prSet presAssocID="{0075B7EF-0605-41BE-9873-401E07EE702D}" presName="sibTrans" presStyleLbl="sibTrans2D1" presStyleIdx="1" presStyleCnt="3"/>
      <dgm:spPr/>
    </dgm:pt>
    <dgm:pt modelId="{5FB1F7C9-658A-4A6B-81A7-6A3EFE9B2004}" type="pres">
      <dgm:prSet presAssocID="{0075B7EF-0605-41BE-9873-401E07EE702D}" presName="connectorText" presStyleLbl="sibTrans2D1" presStyleIdx="1" presStyleCnt="3"/>
      <dgm:spPr/>
    </dgm:pt>
    <dgm:pt modelId="{167F6EF7-0F5D-4399-A839-6D06740C597B}" type="pres">
      <dgm:prSet presAssocID="{7ECEB9A6-8FB3-4E75-910F-F079DDA30C00}" presName="node" presStyleLbl="node1" presStyleIdx="2" presStyleCnt="3">
        <dgm:presLayoutVars>
          <dgm:bulletEnabled val="1"/>
        </dgm:presLayoutVars>
      </dgm:prSet>
      <dgm:spPr/>
    </dgm:pt>
    <dgm:pt modelId="{C0538D16-E727-4952-885C-FC59258F650E}" type="pres">
      <dgm:prSet presAssocID="{6E9C4FD6-965F-434F-B43A-3D4466FE31AC}" presName="sibTrans" presStyleLbl="sibTrans2D1" presStyleIdx="2" presStyleCnt="3"/>
      <dgm:spPr/>
    </dgm:pt>
    <dgm:pt modelId="{6947EE23-FB98-42BD-94F2-F9C13149DA12}" type="pres">
      <dgm:prSet presAssocID="{6E9C4FD6-965F-434F-B43A-3D4466FE31AC}" presName="connectorText" presStyleLbl="sibTrans2D1" presStyleIdx="2" presStyleCnt="3"/>
      <dgm:spPr/>
    </dgm:pt>
  </dgm:ptLst>
  <dgm:cxnLst>
    <dgm:cxn modelId="{7AB59D03-B395-438A-875A-159F268204CE}" type="presOf" srcId="{6E9C4FD6-965F-434F-B43A-3D4466FE31AC}" destId="{6947EE23-FB98-42BD-94F2-F9C13149DA12}" srcOrd="1" destOrd="0" presId="urn:microsoft.com/office/officeart/2005/8/layout/cycle7"/>
    <dgm:cxn modelId="{536F1B0A-CBA4-4B24-B921-2E4BFE663097}" srcId="{EC472D87-2526-4625-8EBB-1616D2067250}" destId="{4D929A8C-0A79-4971-BC94-6F7DBD7C5B7F}" srcOrd="1" destOrd="0" parTransId="{6274BF6B-A1F7-45A5-830A-07B77D1A0A9A}" sibTransId="{0075B7EF-0605-41BE-9873-401E07EE702D}"/>
    <dgm:cxn modelId="{AC16195B-B723-4788-B376-FEFB72BB2DD6}" type="presOf" srcId="{6E9C4FD6-965F-434F-B43A-3D4466FE31AC}" destId="{C0538D16-E727-4952-885C-FC59258F650E}" srcOrd="0" destOrd="0" presId="urn:microsoft.com/office/officeart/2005/8/layout/cycle7"/>
    <dgm:cxn modelId="{65ACDF64-7D0E-4B33-A665-63DD7A4C254F}" type="presOf" srcId="{0075B7EF-0605-41BE-9873-401E07EE702D}" destId="{5FB1F7C9-658A-4A6B-81A7-6A3EFE9B2004}" srcOrd="1" destOrd="0" presId="urn:microsoft.com/office/officeart/2005/8/layout/cycle7"/>
    <dgm:cxn modelId="{4F605766-5AEA-4538-8762-FD7D8E634AF2}" type="presOf" srcId="{0394D8B4-523C-468A-B22C-406215074F74}" destId="{283EF860-16D7-48B0-934D-AA24729277EE}" srcOrd="0" destOrd="0" presId="urn:microsoft.com/office/officeart/2005/8/layout/cycle7"/>
    <dgm:cxn modelId="{892F8367-9A8B-4390-92F0-7AA66CDA58D7}" type="presOf" srcId="{0075B7EF-0605-41BE-9873-401E07EE702D}" destId="{95A56353-403D-4E69-A2CB-0DB503D3B786}" srcOrd="0" destOrd="0" presId="urn:microsoft.com/office/officeart/2005/8/layout/cycle7"/>
    <dgm:cxn modelId="{DBE6CC6F-4B3C-4935-ACD4-D5B9B00FC587}" srcId="{EC472D87-2526-4625-8EBB-1616D2067250}" destId="{007C0618-967A-42FD-A4BA-BA0EF791B606}" srcOrd="0" destOrd="0" parTransId="{9FCD72B5-934A-4A41-B265-9165795D1E67}" sibTransId="{0394D8B4-523C-468A-B22C-406215074F74}"/>
    <dgm:cxn modelId="{9A09D958-A6A3-4B5C-BA9C-C899DA78A7DD}" type="presOf" srcId="{4D929A8C-0A79-4971-BC94-6F7DBD7C5B7F}" destId="{9F6DFF05-AFC7-4FF2-A645-0C2BAE12C400}" srcOrd="0" destOrd="0" presId="urn:microsoft.com/office/officeart/2005/8/layout/cycle7"/>
    <dgm:cxn modelId="{2F863190-E3E9-4CC1-906E-7F5DBE0E8455}" srcId="{EC472D87-2526-4625-8EBB-1616D2067250}" destId="{7ECEB9A6-8FB3-4E75-910F-F079DDA30C00}" srcOrd="2" destOrd="0" parTransId="{32C46612-7A9C-47EB-BDBE-657CFF567F74}" sibTransId="{6E9C4FD6-965F-434F-B43A-3D4466FE31AC}"/>
    <dgm:cxn modelId="{BF3A2094-23B6-4AFB-AE9E-B9AF9C1C71D4}" type="presOf" srcId="{7ECEB9A6-8FB3-4E75-910F-F079DDA30C00}" destId="{167F6EF7-0F5D-4399-A839-6D06740C597B}" srcOrd="0" destOrd="0" presId="urn:microsoft.com/office/officeart/2005/8/layout/cycle7"/>
    <dgm:cxn modelId="{FA8A76A4-E161-4256-AB81-4510C547FAA2}" type="presOf" srcId="{EC472D87-2526-4625-8EBB-1616D2067250}" destId="{3AA164FF-7B5E-4AB5-8B09-B355397DAECA}" srcOrd="0" destOrd="0" presId="urn:microsoft.com/office/officeart/2005/8/layout/cycle7"/>
    <dgm:cxn modelId="{159118AA-764B-4D86-B1F8-8FDF53D40A6A}" type="presOf" srcId="{007C0618-967A-42FD-A4BA-BA0EF791B606}" destId="{FC76721A-A16F-43FF-8DB6-E77F9C4E9E17}" srcOrd="0" destOrd="0" presId="urn:microsoft.com/office/officeart/2005/8/layout/cycle7"/>
    <dgm:cxn modelId="{E16329F2-177C-4979-9843-E1655FF507D4}" type="presOf" srcId="{0394D8B4-523C-468A-B22C-406215074F74}" destId="{9B4DA0DC-34A0-47A9-9AA4-BA1465C6CA30}" srcOrd="1" destOrd="0" presId="urn:microsoft.com/office/officeart/2005/8/layout/cycle7"/>
    <dgm:cxn modelId="{8779FE7F-91C9-4D71-8E1B-03800A053169}" type="presParOf" srcId="{3AA164FF-7B5E-4AB5-8B09-B355397DAECA}" destId="{FC76721A-A16F-43FF-8DB6-E77F9C4E9E17}" srcOrd="0" destOrd="0" presId="urn:microsoft.com/office/officeart/2005/8/layout/cycle7"/>
    <dgm:cxn modelId="{4490A64C-D89F-4631-B37E-B91C9907CCAD}" type="presParOf" srcId="{3AA164FF-7B5E-4AB5-8B09-B355397DAECA}" destId="{283EF860-16D7-48B0-934D-AA24729277EE}" srcOrd="1" destOrd="0" presId="urn:microsoft.com/office/officeart/2005/8/layout/cycle7"/>
    <dgm:cxn modelId="{056374C5-3BE6-4C85-A7E5-F6F1F50866F9}" type="presParOf" srcId="{283EF860-16D7-48B0-934D-AA24729277EE}" destId="{9B4DA0DC-34A0-47A9-9AA4-BA1465C6CA30}" srcOrd="0" destOrd="0" presId="urn:microsoft.com/office/officeart/2005/8/layout/cycle7"/>
    <dgm:cxn modelId="{1DE355BE-645A-4FED-BC12-86B9457E9B1A}" type="presParOf" srcId="{3AA164FF-7B5E-4AB5-8B09-B355397DAECA}" destId="{9F6DFF05-AFC7-4FF2-A645-0C2BAE12C400}" srcOrd="2" destOrd="0" presId="urn:microsoft.com/office/officeart/2005/8/layout/cycle7"/>
    <dgm:cxn modelId="{672549DA-64BA-4DE4-9AE5-D5B786402739}" type="presParOf" srcId="{3AA164FF-7B5E-4AB5-8B09-B355397DAECA}" destId="{95A56353-403D-4E69-A2CB-0DB503D3B786}" srcOrd="3" destOrd="0" presId="urn:microsoft.com/office/officeart/2005/8/layout/cycle7"/>
    <dgm:cxn modelId="{B1ACFE19-9294-4DBA-A0FC-449BB875651A}" type="presParOf" srcId="{95A56353-403D-4E69-A2CB-0DB503D3B786}" destId="{5FB1F7C9-658A-4A6B-81A7-6A3EFE9B2004}" srcOrd="0" destOrd="0" presId="urn:microsoft.com/office/officeart/2005/8/layout/cycle7"/>
    <dgm:cxn modelId="{9723FD5F-1FCA-46D8-B7EE-B33CD6C09368}" type="presParOf" srcId="{3AA164FF-7B5E-4AB5-8B09-B355397DAECA}" destId="{167F6EF7-0F5D-4399-A839-6D06740C597B}" srcOrd="4" destOrd="0" presId="urn:microsoft.com/office/officeart/2005/8/layout/cycle7"/>
    <dgm:cxn modelId="{E715875A-92E0-4C65-A3AA-A1348DF79DFC}" type="presParOf" srcId="{3AA164FF-7B5E-4AB5-8B09-B355397DAECA}" destId="{C0538D16-E727-4952-885C-FC59258F650E}" srcOrd="5" destOrd="0" presId="urn:microsoft.com/office/officeart/2005/8/layout/cycle7"/>
    <dgm:cxn modelId="{660764C2-CBC8-4D93-83E6-AC93A93894ED}" type="presParOf" srcId="{C0538D16-E727-4952-885C-FC59258F650E}" destId="{6947EE23-FB98-42BD-94F2-F9C13149DA12}"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E1687FE-7EBD-4938-ADB6-E0ECF579EB85}"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67627380-7CA1-42F7-87BF-F6E5BD3F4970}">
      <dgm:prSet phldrT="[Text]"/>
      <dgm:spPr/>
      <dgm:t>
        <a:bodyPr/>
        <a:lstStyle/>
        <a:p>
          <a:r>
            <a:rPr lang="en-US">
              <a:latin typeface="Times New Roman" panose="02020603050405020304" pitchFamily="18" charset="0"/>
              <a:cs typeface="Times New Roman" panose="02020603050405020304" pitchFamily="18" charset="0"/>
            </a:rPr>
            <a:t>Có thể hữu ích</a:t>
          </a:r>
        </a:p>
      </dgm:t>
    </dgm:pt>
    <dgm:pt modelId="{AD162D78-5B4D-4743-9F92-9B435AA08973}" type="parTrans" cxnId="{37BC3719-9255-4A2F-BC0C-D3C235AEF06D}">
      <dgm:prSet/>
      <dgm:spPr/>
      <dgm:t>
        <a:bodyPr/>
        <a:lstStyle/>
        <a:p>
          <a:endParaRPr lang="en-US">
            <a:latin typeface="Times New Roman" panose="02020603050405020304" pitchFamily="18" charset="0"/>
            <a:cs typeface="Times New Roman" panose="02020603050405020304" pitchFamily="18" charset="0"/>
          </a:endParaRPr>
        </a:p>
      </dgm:t>
    </dgm:pt>
    <dgm:pt modelId="{5C44FB3B-7606-4CAD-A2B2-DDFDAB6245EE}" type="sibTrans" cxnId="{37BC3719-9255-4A2F-BC0C-D3C235AEF06D}">
      <dgm:prSet/>
      <dgm:spPr/>
      <dgm:t>
        <a:bodyPr/>
        <a:lstStyle/>
        <a:p>
          <a:endParaRPr lang="en-US">
            <a:latin typeface="Times New Roman" panose="02020603050405020304" pitchFamily="18" charset="0"/>
            <a:cs typeface="Times New Roman" panose="02020603050405020304" pitchFamily="18" charset="0"/>
          </a:endParaRPr>
        </a:p>
      </dgm:t>
    </dgm:pt>
    <dgm:pt modelId="{25AA40DD-A85F-4E88-997D-0FE09DF61B08}">
      <dgm:prSet phldrT="[Text]"/>
      <dgm:spPr/>
      <dgm:t>
        <a:bodyPr/>
        <a:lstStyle/>
        <a:p>
          <a:r>
            <a:rPr lang="en-US">
              <a:latin typeface="Times New Roman" panose="02020603050405020304" pitchFamily="18" charset="0"/>
              <a:cs typeface="Times New Roman" panose="02020603050405020304" pitchFamily="18" charset="0"/>
            </a:rPr>
            <a:t>Làm việc với hệ thống quản lý nội dung</a:t>
          </a:r>
        </a:p>
      </dgm:t>
    </dgm:pt>
    <dgm:pt modelId="{BEA43FB9-B9D6-4B4F-917C-4DA2A33CC7AD}" type="parTrans" cxnId="{9191BFED-F9F4-4D16-9083-378C48E3B580}">
      <dgm:prSet/>
      <dgm:spPr/>
      <dgm:t>
        <a:bodyPr/>
        <a:lstStyle/>
        <a:p>
          <a:endParaRPr lang="en-US">
            <a:latin typeface="Times New Roman" panose="02020603050405020304" pitchFamily="18" charset="0"/>
            <a:cs typeface="Times New Roman" panose="02020603050405020304" pitchFamily="18" charset="0"/>
          </a:endParaRPr>
        </a:p>
      </dgm:t>
    </dgm:pt>
    <dgm:pt modelId="{1F5B1258-AD46-4BD5-967D-458DCB38FB06}" type="sibTrans" cxnId="{9191BFED-F9F4-4D16-9083-378C48E3B580}">
      <dgm:prSet/>
      <dgm:spPr/>
      <dgm:t>
        <a:bodyPr/>
        <a:lstStyle/>
        <a:p>
          <a:endParaRPr lang="en-US">
            <a:latin typeface="Times New Roman" panose="02020603050405020304" pitchFamily="18" charset="0"/>
            <a:cs typeface="Times New Roman" panose="02020603050405020304" pitchFamily="18" charset="0"/>
          </a:endParaRPr>
        </a:p>
      </dgm:t>
    </dgm:pt>
    <dgm:pt modelId="{46507878-801F-4711-AD51-B72484FB1CA2}">
      <dgm:prSet phldrT="[Text]"/>
      <dgm:spPr/>
      <dgm:t>
        <a:bodyPr/>
        <a:lstStyle/>
        <a:p>
          <a:r>
            <a:rPr lang="en-US">
              <a:latin typeface="Times New Roman" panose="02020603050405020304" pitchFamily="18" charset="0"/>
              <a:cs typeface="Times New Roman" panose="02020603050405020304" pitchFamily="18" charset="0"/>
            </a:rPr>
            <a:t>Kém hiệu quả</a:t>
          </a:r>
        </a:p>
      </dgm:t>
    </dgm:pt>
    <dgm:pt modelId="{255B3E46-65A6-4A50-80F9-6B056F2F9963}" type="parTrans" cxnId="{62E606B8-3078-4407-9A61-CD10C979D62B}">
      <dgm:prSet/>
      <dgm:spPr/>
      <dgm:t>
        <a:bodyPr/>
        <a:lstStyle/>
        <a:p>
          <a:endParaRPr lang="en-US">
            <a:latin typeface="Times New Roman" panose="02020603050405020304" pitchFamily="18" charset="0"/>
            <a:cs typeface="Times New Roman" panose="02020603050405020304" pitchFamily="18" charset="0"/>
          </a:endParaRPr>
        </a:p>
      </dgm:t>
    </dgm:pt>
    <dgm:pt modelId="{3A19BA8C-187E-4CE3-9BBE-0B1FEEBD3950}" type="sibTrans" cxnId="{62E606B8-3078-4407-9A61-CD10C979D62B}">
      <dgm:prSet/>
      <dgm:spPr/>
      <dgm:t>
        <a:bodyPr/>
        <a:lstStyle/>
        <a:p>
          <a:endParaRPr lang="en-US">
            <a:latin typeface="Times New Roman" panose="02020603050405020304" pitchFamily="18" charset="0"/>
            <a:cs typeface="Times New Roman" panose="02020603050405020304" pitchFamily="18" charset="0"/>
          </a:endParaRPr>
        </a:p>
      </dgm:t>
    </dgm:pt>
    <dgm:pt modelId="{1F3AEE25-94F7-4709-8DFF-9A573279D406}">
      <dgm:prSet phldrT="[Text]"/>
      <dgm:spPr/>
      <dgm:t>
        <a:bodyPr/>
        <a:lstStyle/>
        <a:p>
          <a:r>
            <a:rPr lang="en-US">
              <a:latin typeface="Times New Roman" panose="02020603050405020304" pitchFamily="18" charset="0"/>
              <a:cs typeface="Times New Roman" panose="02020603050405020304" pitchFamily="18" charset="0"/>
            </a:rPr>
            <a:t>Làm việc với nhiều trang web</a:t>
          </a:r>
        </a:p>
      </dgm:t>
    </dgm:pt>
    <dgm:pt modelId="{5E158F67-AAFF-41FD-901A-93177A4DA4BC}" type="parTrans" cxnId="{E08E5007-0E19-4223-AB9A-F5485F86006D}">
      <dgm:prSet/>
      <dgm:spPr/>
      <dgm:t>
        <a:bodyPr/>
        <a:lstStyle/>
        <a:p>
          <a:endParaRPr lang="en-US">
            <a:latin typeface="Times New Roman" panose="02020603050405020304" pitchFamily="18" charset="0"/>
            <a:cs typeface="Times New Roman" panose="02020603050405020304" pitchFamily="18" charset="0"/>
          </a:endParaRPr>
        </a:p>
      </dgm:t>
    </dgm:pt>
    <dgm:pt modelId="{FB88ECBA-715A-4284-A9AB-7F0A308D826E}" type="sibTrans" cxnId="{E08E5007-0E19-4223-AB9A-F5485F86006D}">
      <dgm:prSet/>
      <dgm:spPr/>
      <dgm:t>
        <a:bodyPr/>
        <a:lstStyle/>
        <a:p>
          <a:endParaRPr lang="en-US">
            <a:latin typeface="Times New Roman" panose="02020603050405020304" pitchFamily="18" charset="0"/>
            <a:cs typeface="Times New Roman" panose="02020603050405020304" pitchFamily="18" charset="0"/>
          </a:endParaRPr>
        </a:p>
      </dgm:t>
    </dgm:pt>
    <dgm:pt modelId="{7B1F9749-298D-4334-B3D1-652E25C89110}">
      <dgm:prSet phldrT="[Text]"/>
      <dgm:spPr/>
      <dgm:t>
        <a:bodyPr/>
        <a:lstStyle/>
        <a:p>
          <a:r>
            <a:rPr lang="en-US">
              <a:latin typeface="Times New Roman" panose="02020603050405020304" pitchFamily="18" charset="0"/>
              <a:cs typeface="Times New Roman" panose="02020603050405020304" pitchFamily="18" charset="0"/>
            </a:rPr>
            <a:t>Phải có một Internal stylesheet trong mọi trang web </a:t>
          </a:r>
        </a:p>
      </dgm:t>
    </dgm:pt>
    <dgm:pt modelId="{E530B2D9-5E04-46FE-B5E8-C3EA7BF226BB}" type="parTrans" cxnId="{19D50A98-E077-4BFF-BC64-3C5814796B9B}">
      <dgm:prSet/>
      <dgm:spPr/>
      <dgm:t>
        <a:bodyPr/>
        <a:lstStyle/>
        <a:p>
          <a:endParaRPr lang="en-US">
            <a:latin typeface="Times New Roman" panose="02020603050405020304" pitchFamily="18" charset="0"/>
            <a:cs typeface="Times New Roman" panose="02020603050405020304" pitchFamily="18" charset="0"/>
          </a:endParaRPr>
        </a:p>
      </dgm:t>
    </dgm:pt>
    <dgm:pt modelId="{0304C215-9C02-4B9E-9B6A-FAFCBACE9938}" type="sibTrans" cxnId="{19D50A98-E077-4BFF-BC64-3C5814796B9B}">
      <dgm:prSet/>
      <dgm:spPr/>
      <dgm:t>
        <a:bodyPr/>
        <a:lstStyle/>
        <a:p>
          <a:endParaRPr lang="en-US">
            <a:latin typeface="Times New Roman" panose="02020603050405020304" pitchFamily="18" charset="0"/>
            <a:cs typeface="Times New Roman" panose="02020603050405020304" pitchFamily="18" charset="0"/>
          </a:endParaRPr>
        </a:p>
      </dgm:t>
    </dgm:pt>
    <dgm:pt modelId="{CADCB14E-9F2F-4944-9672-3D2AED7D2DC3}">
      <dgm:prSet phldrT="[Text]"/>
      <dgm:spPr/>
      <dgm:t>
        <a:bodyPr/>
        <a:lstStyle/>
        <a:p>
          <a:r>
            <a:rPr lang="en-US">
              <a:latin typeface="Times New Roman" panose="02020603050405020304" pitchFamily="18" charset="0"/>
              <a:cs typeface="Times New Roman" panose="02020603050405020304" pitchFamily="18" charset="0"/>
            </a:rPr>
            <a:t>Nơi bị chặn quyền sửa đổi từ các CSS bên ngoài</a:t>
          </a:r>
        </a:p>
      </dgm:t>
    </dgm:pt>
    <dgm:pt modelId="{A813F05E-2354-4DB1-A0C1-4C78232278EA}" type="parTrans" cxnId="{1C6295C4-DD7E-49C8-A6DA-7AB8C1DC9E87}">
      <dgm:prSet/>
      <dgm:spPr/>
      <dgm:t>
        <a:bodyPr/>
        <a:lstStyle/>
        <a:p>
          <a:endParaRPr lang="en-US">
            <a:latin typeface="Times New Roman" panose="02020603050405020304" pitchFamily="18" charset="0"/>
            <a:cs typeface="Times New Roman" panose="02020603050405020304" pitchFamily="18" charset="0"/>
          </a:endParaRPr>
        </a:p>
      </dgm:t>
    </dgm:pt>
    <dgm:pt modelId="{B953B811-69AD-4196-90C8-218D85FEE1CA}" type="sibTrans" cxnId="{1C6295C4-DD7E-49C8-A6DA-7AB8C1DC9E87}">
      <dgm:prSet/>
      <dgm:spPr/>
      <dgm:t>
        <a:bodyPr/>
        <a:lstStyle/>
        <a:p>
          <a:endParaRPr lang="en-US">
            <a:latin typeface="Times New Roman" panose="02020603050405020304" pitchFamily="18" charset="0"/>
            <a:cs typeface="Times New Roman" panose="02020603050405020304" pitchFamily="18" charset="0"/>
          </a:endParaRPr>
        </a:p>
      </dgm:t>
    </dgm:pt>
    <dgm:pt modelId="{5E850E6B-8532-466C-8837-688DF32249A0}" type="pres">
      <dgm:prSet presAssocID="{8E1687FE-7EBD-4938-ADB6-E0ECF579EB85}" presName="Name0" presStyleCnt="0">
        <dgm:presLayoutVars>
          <dgm:dir/>
          <dgm:animLvl val="lvl"/>
          <dgm:resizeHandles val="exact"/>
        </dgm:presLayoutVars>
      </dgm:prSet>
      <dgm:spPr/>
    </dgm:pt>
    <dgm:pt modelId="{6AF61AAD-2F03-457E-926A-FEEC542F03A4}" type="pres">
      <dgm:prSet presAssocID="{8E1687FE-7EBD-4938-ADB6-E0ECF579EB85}" presName="tSp" presStyleCnt="0"/>
      <dgm:spPr/>
    </dgm:pt>
    <dgm:pt modelId="{FCB7E5BC-871A-406C-922F-FF8E82FE7583}" type="pres">
      <dgm:prSet presAssocID="{8E1687FE-7EBD-4938-ADB6-E0ECF579EB85}" presName="bSp" presStyleCnt="0"/>
      <dgm:spPr/>
    </dgm:pt>
    <dgm:pt modelId="{EECF2DED-4523-4DD7-A4D3-64510684232D}" type="pres">
      <dgm:prSet presAssocID="{8E1687FE-7EBD-4938-ADB6-E0ECF579EB85}" presName="process" presStyleCnt="0"/>
      <dgm:spPr/>
    </dgm:pt>
    <dgm:pt modelId="{BADC1CE4-8481-4F8C-8C20-2A226AF67FB1}" type="pres">
      <dgm:prSet presAssocID="{67627380-7CA1-42F7-87BF-F6E5BD3F4970}" presName="composite1" presStyleCnt="0"/>
      <dgm:spPr/>
    </dgm:pt>
    <dgm:pt modelId="{E854A5FB-45A5-460D-9E00-B2433B13D59F}" type="pres">
      <dgm:prSet presAssocID="{67627380-7CA1-42F7-87BF-F6E5BD3F4970}" presName="dummyNode1" presStyleLbl="node1" presStyleIdx="0" presStyleCnt="2"/>
      <dgm:spPr/>
    </dgm:pt>
    <dgm:pt modelId="{4AD3DF04-C9EF-4FD4-9C19-3C29E475D9E6}" type="pres">
      <dgm:prSet presAssocID="{67627380-7CA1-42F7-87BF-F6E5BD3F4970}" presName="childNode1" presStyleLbl="bgAcc1" presStyleIdx="0" presStyleCnt="2">
        <dgm:presLayoutVars>
          <dgm:bulletEnabled val="1"/>
        </dgm:presLayoutVars>
      </dgm:prSet>
      <dgm:spPr/>
    </dgm:pt>
    <dgm:pt modelId="{934EF3E2-7E15-4281-B940-CF6DBC2FE113}" type="pres">
      <dgm:prSet presAssocID="{67627380-7CA1-42F7-87BF-F6E5BD3F4970}" presName="childNode1tx" presStyleLbl="bgAcc1" presStyleIdx="0" presStyleCnt="2">
        <dgm:presLayoutVars>
          <dgm:bulletEnabled val="1"/>
        </dgm:presLayoutVars>
      </dgm:prSet>
      <dgm:spPr/>
    </dgm:pt>
    <dgm:pt modelId="{ED14BE63-8075-4325-A8FD-77C1437641AF}" type="pres">
      <dgm:prSet presAssocID="{67627380-7CA1-42F7-87BF-F6E5BD3F4970}" presName="parentNode1" presStyleLbl="node1" presStyleIdx="0" presStyleCnt="2">
        <dgm:presLayoutVars>
          <dgm:chMax val="1"/>
          <dgm:bulletEnabled val="1"/>
        </dgm:presLayoutVars>
      </dgm:prSet>
      <dgm:spPr/>
    </dgm:pt>
    <dgm:pt modelId="{7E84766C-E7FB-44DF-AE41-E46AD2E3F0F4}" type="pres">
      <dgm:prSet presAssocID="{67627380-7CA1-42F7-87BF-F6E5BD3F4970}" presName="connSite1" presStyleCnt="0"/>
      <dgm:spPr/>
    </dgm:pt>
    <dgm:pt modelId="{40A8B2EB-22D4-46DA-B231-FEF03D7FD39B}" type="pres">
      <dgm:prSet presAssocID="{5C44FB3B-7606-4CAD-A2B2-DDFDAB6245EE}" presName="Name9" presStyleLbl="sibTrans2D1" presStyleIdx="0" presStyleCnt="1"/>
      <dgm:spPr/>
    </dgm:pt>
    <dgm:pt modelId="{AC29EE07-CA3E-468D-98FA-42B515B83BF6}" type="pres">
      <dgm:prSet presAssocID="{46507878-801F-4711-AD51-B72484FB1CA2}" presName="composite2" presStyleCnt="0"/>
      <dgm:spPr/>
    </dgm:pt>
    <dgm:pt modelId="{24816978-5502-426F-AFA4-14DC90D8F0C1}" type="pres">
      <dgm:prSet presAssocID="{46507878-801F-4711-AD51-B72484FB1CA2}" presName="dummyNode2" presStyleLbl="node1" presStyleIdx="0" presStyleCnt="2"/>
      <dgm:spPr/>
    </dgm:pt>
    <dgm:pt modelId="{15BD0ACB-45E0-401D-A45D-18D3690C40E4}" type="pres">
      <dgm:prSet presAssocID="{46507878-801F-4711-AD51-B72484FB1CA2}" presName="childNode2" presStyleLbl="bgAcc1" presStyleIdx="1" presStyleCnt="2">
        <dgm:presLayoutVars>
          <dgm:bulletEnabled val="1"/>
        </dgm:presLayoutVars>
      </dgm:prSet>
      <dgm:spPr/>
    </dgm:pt>
    <dgm:pt modelId="{A4A751F6-6B08-4DFF-A6F7-3BDD9CE24E43}" type="pres">
      <dgm:prSet presAssocID="{46507878-801F-4711-AD51-B72484FB1CA2}" presName="childNode2tx" presStyleLbl="bgAcc1" presStyleIdx="1" presStyleCnt="2">
        <dgm:presLayoutVars>
          <dgm:bulletEnabled val="1"/>
        </dgm:presLayoutVars>
      </dgm:prSet>
      <dgm:spPr/>
    </dgm:pt>
    <dgm:pt modelId="{6BC9C533-176E-484A-96D4-39DE9CA91D8F}" type="pres">
      <dgm:prSet presAssocID="{46507878-801F-4711-AD51-B72484FB1CA2}" presName="parentNode2" presStyleLbl="node1" presStyleIdx="1" presStyleCnt="2">
        <dgm:presLayoutVars>
          <dgm:chMax val="0"/>
          <dgm:bulletEnabled val="1"/>
        </dgm:presLayoutVars>
      </dgm:prSet>
      <dgm:spPr/>
    </dgm:pt>
    <dgm:pt modelId="{871F48F6-0C86-4002-8BAE-24E1070EBD8D}" type="pres">
      <dgm:prSet presAssocID="{46507878-801F-4711-AD51-B72484FB1CA2}" presName="connSite2" presStyleCnt="0"/>
      <dgm:spPr/>
    </dgm:pt>
  </dgm:ptLst>
  <dgm:cxnLst>
    <dgm:cxn modelId="{E08E5007-0E19-4223-AB9A-F5485F86006D}" srcId="{46507878-801F-4711-AD51-B72484FB1CA2}" destId="{1F3AEE25-94F7-4709-8DFF-9A573279D406}" srcOrd="0" destOrd="0" parTransId="{5E158F67-AAFF-41FD-901A-93177A4DA4BC}" sibTransId="{FB88ECBA-715A-4284-A9AB-7F0A308D826E}"/>
    <dgm:cxn modelId="{B4D40B19-A44D-4940-83FE-B8118C3CAA0E}" type="presOf" srcId="{7B1F9749-298D-4334-B3D1-652E25C89110}" destId="{15BD0ACB-45E0-401D-A45D-18D3690C40E4}" srcOrd="0" destOrd="1" presId="urn:microsoft.com/office/officeart/2005/8/layout/hProcess4"/>
    <dgm:cxn modelId="{37BC3719-9255-4A2F-BC0C-D3C235AEF06D}" srcId="{8E1687FE-7EBD-4938-ADB6-E0ECF579EB85}" destId="{67627380-7CA1-42F7-87BF-F6E5BD3F4970}" srcOrd="0" destOrd="0" parTransId="{AD162D78-5B4D-4743-9F92-9B435AA08973}" sibTransId="{5C44FB3B-7606-4CAD-A2B2-DDFDAB6245EE}"/>
    <dgm:cxn modelId="{BC562C1E-1C19-49ED-A4A1-08C639868831}" type="presOf" srcId="{46507878-801F-4711-AD51-B72484FB1CA2}" destId="{6BC9C533-176E-484A-96D4-39DE9CA91D8F}" srcOrd="0" destOrd="0" presId="urn:microsoft.com/office/officeart/2005/8/layout/hProcess4"/>
    <dgm:cxn modelId="{F7C16F23-3648-49F2-B1A7-25EA2E6E7A84}" type="presOf" srcId="{25AA40DD-A85F-4E88-997D-0FE09DF61B08}" destId="{934EF3E2-7E15-4281-B940-CF6DBC2FE113}" srcOrd="1" destOrd="0" presId="urn:microsoft.com/office/officeart/2005/8/layout/hProcess4"/>
    <dgm:cxn modelId="{A6620149-50CE-4502-B3B7-3963EAB477C6}" type="presOf" srcId="{67627380-7CA1-42F7-87BF-F6E5BD3F4970}" destId="{ED14BE63-8075-4325-A8FD-77C1437641AF}" srcOrd="0" destOrd="0" presId="urn:microsoft.com/office/officeart/2005/8/layout/hProcess4"/>
    <dgm:cxn modelId="{DFF4734A-502F-4BA9-AF41-DE688C3667AC}" type="presOf" srcId="{7B1F9749-298D-4334-B3D1-652E25C89110}" destId="{A4A751F6-6B08-4DFF-A6F7-3BDD9CE24E43}" srcOrd="1" destOrd="1" presId="urn:microsoft.com/office/officeart/2005/8/layout/hProcess4"/>
    <dgm:cxn modelId="{088F3B4F-416A-4AEE-9DBF-B15ED62908BF}" type="presOf" srcId="{5C44FB3B-7606-4CAD-A2B2-DDFDAB6245EE}" destId="{40A8B2EB-22D4-46DA-B231-FEF03D7FD39B}" srcOrd="0" destOrd="0" presId="urn:microsoft.com/office/officeart/2005/8/layout/hProcess4"/>
    <dgm:cxn modelId="{5363C359-CCC3-40C5-80EA-5A010DE7D3F3}" type="presOf" srcId="{25AA40DD-A85F-4E88-997D-0FE09DF61B08}" destId="{4AD3DF04-C9EF-4FD4-9C19-3C29E475D9E6}" srcOrd="0" destOrd="0" presId="urn:microsoft.com/office/officeart/2005/8/layout/hProcess4"/>
    <dgm:cxn modelId="{A6D5E18B-D70A-4D09-9767-BDFF8BA52CDE}" type="presOf" srcId="{CADCB14E-9F2F-4944-9672-3D2AED7D2DC3}" destId="{4AD3DF04-C9EF-4FD4-9C19-3C29E475D9E6}" srcOrd="0" destOrd="1" presId="urn:microsoft.com/office/officeart/2005/8/layout/hProcess4"/>
    <dgm:cxn modelId="{19D50A98-E077-4BFF-BC64-3C5814796B9B}" srcId="{46507878-801F-4711-AD51-B72484FB1CA2}" destId="{7B1F9749-298D-4334-B3D1-652E25C89110}" srcOrd="1" destOrd="0" parTransId="{E530B2D9-5E04-46FE-B5E8-C3EA7BF226BB}" sibTransId="{0304C215-9C02-4B9E-9B6A-FAFCBACE9938}"/>
    <dgm:cxn modelId="{C7CA83A0-A5E3-4B34-8B6A-6855B2FCF60A}" type="presOf" srcId="{1F3AEE25-94F7-4709-8DFF-9A573279D406}" destId="{15BD0ACB-45E0-401D-A45D-18D3690C40E4}" srcOrd="0" destOrd="0" presId="urn:microsoft.com/office/officeart/2005/8/layout/hProcess4"/>
    <dgm:cxn modelId="{55265BB1-061D-4214-97C9-FA5DFA22A8A8}" type="presOf" srcId="{CADCB14E-9F2F-4944-9672-3D2AED7D2DC3}" destId="{934EF3E2-7E15-4281-B940-CF6DBC2FE113}" srcOrd="1" destOrd="1" presId="urn:microsoft.com/office/officeart/2005/8/layout/hProcess4"/>
    <dgm:cxn modelId="{62E606B8-3078-4407-9A61-CD10C979D62B}" srcId="{8E1687FE-7EBD-4938-ADB6-E0ECF579EB85}" destId="{46507878-801F-4711-AD51-B72484FB1CA2}" srcOrd="1" destOrd="0" parTransId="{255B3E46-65A6-4A50-80F9-6B056F2F9963}" sibTransId="{3A19BA8C-187E-4CE3-9BBE-0B1FEEBD3950}"/>
    <dgm:cxn modelId="{1C6295C4-DD7E-49C8-A6DA-7AB8C1DC9E87}" srcId="{67627380-7CA1-42F7-87BF-F6E5BD3F4970}" destId="{CADCB14E-9F2F-4944-9672-3D2AED7D2DC3}" srcOrd="1" destOrd="0" parTransId="{A813F05E-2354-4DB1-A0C1-4C78232278EA}" sibTransId="{B953B811-69AD-4196-90C8-218D85FEE1CA}"/>
    <dgm:cxn modelId="{9191BFED-F9F4-4D16-9083-378C48E3B580}" srcId="{67627380-7CA1-42F7-87BF-F6E5BD3F4970}" destId="{25AA40DD-A85F-4E88-997D-0FE09DF61B08}" srcOrd="0" destOrd="0" parTransId="{BEA43FB9-B9D6-4B4F-917C-4DA2A33CC7AD}" sibTransId="{1F5B1258-AD46-4BD5-967D-458DCB38FB06}"/>
    <dgm:cxn modelId="{AAD947F8-E510-4A98-8ED9-9826530680C9}" type="presOf" srcId="{8E1687FE-7EBD-4938-ADB6-E0ECF579EB85}" destId="{5E850E6B-8532-466C-8837-688DF32249A0}" srcOrd="0" destOrd="0" presId="urn:microsoft.com/office/officeart/2005/8/layout/hProcess4"/>
    <dgm:cxn modelId="{73D528FB-A68D-4153-B926-59D88BD14718}" type="presOf" srcId="{1F3AEE25-94F7-4709-8DFF-9A573279D406}" destId="{A4A751F6-6B08-4DFF-A6F7-3BDD9CE24E43}" srcOrd="1" destOrd="0" presId="urn:microsoft.com/office/officeart/2005/8/layout/hProcess4"/>
    <dgm:cxn modelId="{9AD92399-D11D-41E4-90DB-9FC7CAB9409C}" type="presParOf" srcId="{5E850E6B-8532-466C-8837-688DF32249A0}" destId="{6AF61AAD-2F03-457E-926A-FEEC542F03A4}" srcOrd="0" destOrd="0" presId="urn:microsoft.com/office/officeart/2005/8/layout/hProcess4"/>
    <dgm:cxn modelId="{FC8DDE15-CD27-4277-A39F-256BF71145DB}" type="presParOf" srcId="{5E850E6B-8532-466C-8837-688DF32249A0}" destId="{FCB7E5BC-871A-406C-922F-FF8E82FE7583}" srcOrd="1" destOrd="0" presId="urn:microsoft.com/office/officeart/2005/8/layout/hProcess4"/>
    <dgm:cxn modelId="{D4747D36-D370-42D6-AEA5-82740AFFF654}" type="presParOf" srcId="{5E850E6B-8532-466C-8837-688DF32249A0}" destId="{EECF2DED-4523-4DD7-A4D3-64510684232D}" srcOrd="2" destOrd="0" presId="urn:microsoft.com/office/officeart/2005/8/layout/hProcess4"/>
    <dgm:cxn modelId="{C23609E7-28CE-4E8B-B598-8360D08D8554}" type="presParOf" srcId="{EECF2DED-4523-4DD7-A4D3-64510684232D}" destId="{BADC1CE4-8481-4F8C-8C20-2A226AF67FB1}" srcOrd="0" destOrd="0" presId="urn:microsoft.com/office/officeart/2005/8/layout/hProcess4"/>
    <dgm:cxn modelId="{88663CBD-510B-46C4-B455-965E16025D1A}" type="presParOf" srcId="{BADC1CE4-8481-4F8C-8C20-2A226AF67FB1}" destId="{E854A5FB-45A5-460D-9E00-B2433B13D59F}" srcOrd="0" destOrd="0" presId="urn:microsoft.com/office/officeart/2005/8/layout/hProcess4"/>
    <dgm:cxn modelId="{C0544D78-CE39-4D4C-9FB6-FE12E147FA58}" type="presParOf" srcId="{BADC1CE4-8481-4F8C-8C20-2A226AF67FB1}" destId="{4AD3DF04-C9EF-4FD4-9C19-3C29E475D9E6}" srcOrd="1" destOrd="0" presId="urn:microsoft.com/office/officeart/2005/8/layout/hProcess4"/>
    <dgm:cxn modelId="{5C5F3FB6-FECA-4FCF-A102-73D26AC6D33A}" type="presParOf" srcId="{BADC1CE4-8481-4F8C-8C20-2A226AF67FB1}" destId="{934EF3E2-7E15-4281-B940-CF6DBC2FE113}" srcOrd="2" destOrd="0" presId="urn:microsoft.com/office/officeart/2005/8/layout/hProcess4"/>
    <dgm:cxn modelId="{B7A33E8E-DBD7-4950-820A-5A3AFC4F5CDA}" type="presParOf" srcId="{BADC1CE4-8481-4F8C-8C20-2A226AF67FB1}" destId="{ED14BE63-8075-4325-A8FD-77C1437641AF}" srcOrd="3" destOrd="0" presId="urn:microsoft.com/office/officeart/2005/8/layout/hProcess4"/>
    <dgm:cxn modelId="{02871BB7-8F95-4DCA-AD46-AA4E11BD8FD9}" type="presParOf" srcId="{BADC1CE4-8481-4F8C-8C20-2A226AF67FB1}" destId="{7E84766C-E7FB-44DF-AE41-E46AD2E3F0F4}" srcOrd="4" destOrd="0" presId="urn:microsoft.com/office/officeart/2005/8/layout/hProcess4"/>
    <dgm:cxn modelId="{2CB331E7-4133-4BAC-A1BE-0D727FE8C899}" type="presParOf" srcId="{EECF2DED-4523-4DD7-A4D3-64510684232D}" destId="{40A8B2EB-22D4-46DA-B231-FEF03D7FD39B}" srcOrd="1" destOrd="0" presId="urn:microsoft.com/office/officeart/2005/8/layout/hProcess4"/>
    <dgm:cxn modelId="{00C43B34-0795-4250-92C0-8F560D7286EB}" type="presParOf" srcId="{EECF2DED-4523-4DD7-A4D3-64510684232D}" destId="{AC29EE07-CA3E-468D-98FA-42B515B83BF6}" srcOrd="2" destOrd="0" presId="urn:microsoft.com/office/officeart/2005/8/layout/hProcess4"/>
    <dgm:cxn modelId="{1D832F1F-52A4-4414-B8ED-4344C600D6DF}" type="presParOf" srcId="{AC29EE07-CA3E-468D-98FA-42B515B83BF6}" destId="{24816978-5502-426F-AFA4-14DC90D8F0C1}" srcOrd="0" destOrd="0" presId="urn:microsoft.com/office/officeart/2005/8/layout/hProcess4"/>
    <dgm:cxn modelId="{C80CEABD-A6FF-44DF-B51C-2F2807AE875D}" type="presParOf" srcId="{AC29EE07-CA3E-468D-98FA-42B515B83BF6}" destId="{15BD0ACB-45E0-401D-A45D-18D3690C40E4}" srcOrd="1" destOrd="0" presId="urn:microsoft.com/office/officeart/2005/8/layout/hProcess4"/>
    <dgm:cxn modelId="{59966F5C-9E32-4C32-A244-C0E5EE6554E1}" type="presParOf" srcId="{AC29EE07-CA3E-468D-98FA-42B515B83BF6}" destId="{A4A751F6-6B08-4DFF-A6F7-3BDD9CE24E43}" srcOrd="2" destOrd="0" presId="urn:microsoft.com/office/officeart/2005/8/layout/hProcess4"/>
    <dgm:cxn modelId="{7FFC4656-F05F-4D4D-BE59-45B45FD0DC0C}" type="presParOf" srcId="{AC29EE07-CA3E-468D-98FA-42B515B83BF6}" destId="{6BC9C533-176E-484A-96D4-39DE9CA91D8F}" srcOrd="3" destOrd="0" presId="urn:microsoft.com/office/officeart/2005/8/layout/hProcess4"/>
    <dgm:cxn modelId="{F39D3BCC-1C10-429A-8A54-B131AADF686D}" type="presParOf" srcId="{AC29EE07-CA3E-468D-98FA-42B515B83BF6}" destId="{871F48F6-0C86-4002-8BAE-24E1070EBD8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A95370E-73D4-415D-9365-4A15E2DA175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D10BAA4-E874-484D-A4BD-C4BE9060D1FE}">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Đầu tiên, đây là cách triển khai CSS kém hiệu quả nhất để bảo trì. Một thay đổi kiểu dáng có thể yêu cầu nhiều chỉnh sửa trong một trang web.</a:t>
          </a:r>
        </a:p>
      </dgm:t>
    </dgm:pt>
    <dgm:pt modelId="{89A9E843-E6AC-4524-B89F-9396491E0564}" type="parTrans" cxnId="{4E9FCE34-3D7E-4667-B3D8-CC3CFFFBC4B2}">
      <dgm:prSet/>
      <dgm:spPr/>
      <dgm:t>
        <a:bodyPr/>
        <a:lstStyle/>
        <a:p>
          <a:endParaRPr lang="en-US">
            <a:latin typeface="Times New Roman" panose="02020603050405020304" pitchFamily="18" charset="0"/>
            <a:cs typeface="Times New Roman" panose="02020603050405020304" pitchFamily="18" charset="0"/>
          </a:endParaRPr>
        </a:p>
      </dgm:t>
    </dgm:pt>
    <dgm:pt modelId="{9F340C23-4C8C-4703-A3FD-7001471DB64D}" type="sibTrans" cxnId="{4E9FCE34-3D7E-4667-B3D8-CC3CFFFBC4B2}">
      <dgm:prSet/>
      <dgm:spPr/>
      <dgm:t>
        <a:bodyPr/>
        <a:lstStyle/>
        <a:p>
          <a:endParaRPr lang="en-US">
            <a:latin typeface="Times New Roman" panose="02020603050405020304" pitchFamily="18" charset="0"/>
            <a:cs typeface="Times New Roman" panose="02020603050405020304" pitchFamily="18" charset="0"/>
          </a:endParaRPr>
        </a:p>
      </dgm:t>
    </dgm:pt>
    <dgm:pt modelId="{8A097909-0A65-48D3-8AD3-BE1241A18310}">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Thứ hai, CSS nội tuyến cũng trộn mã trình bày (CSS) với HTML và nội dung, khiến mọi thứ trở nên khó đọc và khó hiểu hơn. Tách mã và nội dung giúp bảo trì dễ dàng hơn cho tất cả những người làm việc trên trang web.</a:t>
          </a:r>
        </a:p>
      </dgm:t>
    </dgm:pt>
    <dgm:pt modelId="{3FBE0484-657C-403B-96AC-7A036529175E}" type="parTrans" cxnId="{321CB119-7530-4E39-BE2B-05500076F231}">
      <dgm:prSet/>
      <dgm:spPr/>
      <dgm:t>
        <a:bodyPr/>
        <a:lstStyle/>
        <a:p>
          <a:endParaRPr lang="en-US">
            <a:latin typeface="Times New Roman" panose="02020603050405020304" pitchFamily="18" charset="0"/>
            <a:cs typeface="Times New Roman" panose="02020603050405020304" pitchFamily="18" charset="0"/>
          </a:endParaRPr>
        </a:p>
      </dgm:t>
    </dgm:pt>
    <dgm:pt modelId="{3D6F39EC-BFF6-4EE5-AB04-4B839C07989C}" type="sibTrans" cxnId="{321CB119-7530-4E39-BE2B-05500076F231}">
      <dgm:prSet/>
      <dgm:spPr/>
      <dgm:t>
        <a:bodyPr/>
        <a:lstStyle/>
        <a:p>
          <a:endParaRPr lang="en-US">
            <a:latin typeface="Times New Roman" panose="02020603050405020304" pitchFamily="18" charset="0"/>
            <a:cs typeface="Times New Roman" panose="02020603050405020304" pitchFamily="18" charset="0"/>
          </a:endParaRPr>
        </a:p>
      </dgm:t>
    </dgm:pt>
    <dgm:pt modelId="{7ED82755-F131-46BD-96FD-64C65243030C}" type="pres">
      <dgm:prSet presAssocID="{EA95370E-73D4-415D-9365-4A15E2DA175B}" presName="outerComposite" presStyleCnt="0">
        <dgm:presLayoutVars>
          <dgm:chMax val="5"/>
          <dgm:dir/>
          <dgm:resizeHandles val="exact"/>
        </dgm:presLayoutVars>
      </dgm:prSet>
      <dgm:spPr/>
    </dgm:pt>
    <dgm:pt modelId="{2B14DF53-C6D5-4B00-962D-E11B9A58C2BD}" type="pres">
      <dgm:prSet presAssocID="{EA95370E-73D4-415D-9365-4A15E2DA175B}" presName="dummyMaxCanvas" presStyleCnt="0">
        <dgm:presLayoutVars/>
      </dgm:prSet>
      <dgm:spPr/>
    </dgm:pt>
    <dgm:pt modelId="{E8B877F2-D2A8-4D87-8C1B-BB2446D6CEF9}" type="pres">
      <dgm:prSet presAssocID="{EA95370E-73D4-415D-9365-4A15E2DA175B}" presName="TwoNodes_1" presStyleLbl="node1" presStyleIdx="0" presStyleCnt="2">
        <dgm:presLayoutVars>
          <dgm:bulletEnabled val="1"/>
        </dgm:presLayoutVars>
      </dgm:prSet>
      <dgm:spPr/>
    </dgm:pt>
    <dgm:pt modelId="{12175362-715B-43EF-AB7B-DF9FFB9A6526}" type="pres">
      <dgm:prSet presAssocID="{EA95370E-73D4-415D-9365-4A15E2DA175B}" presName="TwoNodes_2" presStyleLbl="node1" presStyleIdx="1" presStyleCnt="2">
        <dgm:presLayoutVars>
          <dgm:bulletEnabled val="1"/>
        </dgm:presLayoutVars>
      </dgm:prSet>
      <dgm:spPr/>
    </dgm:pt>
    <dgm:pt modelId="{7031F375-7CA1-484A-B449-53727EDDE9EF}" type="pres">
      <dgm:prSet presAssocID="{EA95370E-73D4-415D-9365-4A15E2DA175B}" presName="TwoConn_1-2" presStyleLbl="fgAccFollowNode1" presStyleIdx="0" presStyleCnt="1">
        <dgm:presLayoutVars>
          <dgm:bulletEnabled val="1"/>
        </dgm:presLayoutVars>
      </dgm:prSet>
      <dgm:spPr/>
    </dgm:pt>
    <dgm:pt modelId="{EB80D4F8-4571-4BE9-B0EE-BBF7064BD280}" type="pres">
      <dgm:prSet presAssocID="{EA95370E-73D4-415D-9365-4A15E2DA175B}" presName="TwoNodes_1_text" presStyleLbl="node1" presStyleIdx="1" presStyleCnt="2">
        <dgm:presLayoutVars>
          <dgm:bulletEnabled val="1"/>
        </dgm:presLayoutVars>
      </dgm:prSet>
      <dgm:spPr/>
    </dgm:pt>
    <dgm:pt modelId="{C618EA34-9C4B-4B64-AFDF-F816E946EA75}" type="pres">
      <dgm:prSet presAssocID="{EA95370E-73D4-415D-9365-4A15E2DA175B}" presName="TwoNodes_2_text" presStyleLbl="node1" presStyleIdx="1" presStyleCnt="2">
        <dgm:presLayoutVars>
          <dgm:bulletEnabled val="1"/>
        </dgm:presLayoutVars>
      </dgm:prSet>
      <dgm:spPr/>
    </dgm:pt>
  </dgm:ptLst>
  <dgm:cxnLst>
    <dgm:cxn modelId="{321CB119-7530-4E39-BE2B-05500076F231}" srcId="{EA95370E-73D4-415D-9365-4A15E2DA175B}" destId="{8A097909-0A65-48D3-8AD3-BE1241A18310}" srcOrd="1" destOrd="0" parTransId="{3FBE0484-657C-403B-96AC-7A036529175E}" sibTransId="{3D6F39EC-BFF6-4EE5-AB04-4B839C07989C}"/>
    <dgm:cxn modelId="{9ED81F34-FC55-4BFC-A2D1-FA1275734424}" type="presOf" srcId="{9F340C23-4C8C-4703-A3FD-7001471DB64D}" destId="{7031F375-7CA1-484A-B449-53727EDDE9EF}" srcOrd="0" destOrd="0" presId="urn:microsoft.com/office/officeart/2005/8/layout/vProcess5"/>
    <dgm:cxn modelId="{4E9FCE34-3D7E-4667-B3D8-CC3CFFFBC4B2}" srcId="{EA95370E-73D4-415D-9365-4A15E2DA175B}" destId="{CD10BAA4-E874-484D-A4BD-C4BE9060D1FE}" srcOrd="0" destOrd="0" parTransId="{89A9E843-E6AC-4524-B89F-9396491E0564}" sibTransId="{9F340C23-4C8C-4703-A3FD-7001471DB64D}"/>
    <dgm:cxn modelId="{B17BCB71-40C2-4242-B406-5D7C83B5CA09}" type="presOf" srcId="{CD10BAA4-E874-484D-A4BD-C4BE9060D1FE}" destId="{EB80D4F8-4571-4BE9-B0EE-BBF7064BD280}" srcOrd="1" destOrd="0" presId="urn:microsoft.com/office/officeart/2005/8/layout/vProcess5"/>
    <dgm:cxn modelId="{267DC3BF-7789-47EA-8E8B-AE82292FAFAE}" type="presOf" srcId="{CD10BAA4-E874-484D-A4BD-C4BE9060D1FE}" destId="{E8B877F2-D2A8-4D87-8C1B-BB2446D6CEF9}" srcOrd="0" destOrd="0" presId="urn:microsoft.com/office/officeart/2005/8/layout/vProcess5"/>
    <dgm:cxn modelId="{081A14D2-75D4-4E63-AF0E-663F6C627D31}" type="presOf" srcId="{8A097909-0A65-48D3-8AD3-BE1241A18310}" destId="{C618EA34-9C4B-4B64-AFDF-F816E946EA75}" srcOrd="1" destOrd="0" presId="urn:microsoft.com/office/officeart/2005/8/layout/vProcess5"/>
    <dgm:cxn modelId="{97B1D6D8-E5E3-4511-81EC-AB3690BBE7D7}" type="presOf" srcId="{EA95370E-73D4-415D-9365-4A15E2DA175B}" destId="{7ED82755-F131-46BD-96FD-64C65243030C}" srcOrd="0" destOrd="0" presId="urn:microsoft.com/office/officeart/2005/8/layout/vProcess5"/>
    <dgm:cxn modelId="{813BCDE2-9A72-4E3F-96A2-95B2B1C80DA1}" type="presOf" srcId="{8A097909-0A65-48D3-8AD3-BE1241A18310}" destId="{12175362-715B-43EF-AB7B-DF9FFB9A6526}" srcOrd="0" destOrd="0" presId="urn:microsoft.com/office/officeart/2005/8/layout/vProcess5"/>
    <dgm:cxn modelId="{2999E346-4E75-48ED-9723-02802A355B05}" type="presParOf" srcId="{7ED82755-F131-46BD-96FD-64C65243030C}" destId="{2B14DF53-C6D5-4B00-962D-E11B9A58C2BD}" srcOrd="0" destOrd="0" presId="urn:microsoft.com/office/officeart/2005/8/layout/vProcess5"/>
    <dgm:cxn modelId="{0262F204-2F88-47B7-A22B-EED86D633A71}" type="presParOf" srcId="{7ED82755-F131-46BD-96FD-64C65243030C}" destId="{E8B877F2-D2A8-4D87-8C1B-BB2446D6CEF9}" srcOrd="1" destOrd="0" presId="urn:microsoft.com/office/officeart/2005/8/layout/vProcess5"/>
    <dgm:cxn modelId="{A086F865-7CD8-4A4D-B513-35A3466BCFA4}" type="presParOf" srcId="{7ED82755-F131-46BD-96FD-64C65243030C}" destId="{12175362-715B-43EF-AB7B-DF9FFB9A6526}" srcOrd="2" destOrd="0" presId="urn:microsoft.com/office/officeart/2005/8/layout/vProcess5"/>
    <dgm:cxn modelId="{575B78B0-1041-4A97-95E3-507E0A82B9E9}" type="presParOf" srcId="{7ED82755-F131-46BD-96FD-64C65243030C}" destId="{7031F375-7CA1-484A-B449-53727EDDE9EF}" srcOrd="3" destOrd="0" presId="urn:microsoft.com/office/officeart/2005/8/layout/vProcess5"/>
    <dgm:cxn modelId="{5B6B9ECB-B441-4298-A31E-225C93AB8280}" type="presParOf" srcId="{7ED82755-F131-46BD-96FD-64C65243030C}" destId="{EB80D4F8-4571-4BE9-B0EE-BBF7064BD280}" srcOrd="4" destOrd="0" presId="urn:microsoft.com/office/officeart/2005/8/layout/vProcess5"/>
    <dgm:cxn modelId="{485DA7AE-54D8-4672-BF6E-5842AF4F5F8F}" type="presParOf" srcId="{7ED82755-F131-46BD-96FD-64C65243030C}" destId="{C618EA34-9C4B-4B64-AFDF-F816E946EA75}"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6083B7-6330-4B39-9E52-7AD9A68F173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31C2CD3-DEE7-47EF-8548-799CA886EEA8}">
      <dgm:prSet phldrT="[Text]">
        <dgm:style>
          <a:lnRef idx="2">
            <a:schemeClr val="accent1"/>
          </a:lnRef>
          <a:fillRef idx="1">
            <a:schemeClr val="lt1"/>
          </a:fillRef>
          <a:effectRef idx="0">
            <a:schemeClr val="accent1"/>
          </a:effectRef>
          <a:fontRef idx="minor">
            <a:schemeClr val="dk1"/>
          </a:fontRef>
        </dgm:style>
      </dgm:prSet>
      <dgm:spPr/>
      <dgm:t>
        <a:bodyPr/>
        <a:lstStyle/>
        <a:p>
          <a:pPr>
            <a:buFont typeface="Wingdings" panose="05000000000000000000" pitchFamily="2" charset="2"/>
            <a:buChar char="Ø"/>
          </a:pPr>
          <a:r>
            <a:rPr lang="vi-VN">
              <a:latin typeface="+mj-lt"/>
            </a:rPr>
            <a:t>DOM</a:t>
          </a:r>
          <a:r>
            <a:rPr lang="en-US">
              <a:latin typeface="+mj-lt"/>
            </a:rPr>
            <a:t> </a:t>
          </a:r>
          <a:r>
            <a:rPr lang="en-US">
              <a:latin typeface="Times New Roman" panose="02020603050405020304" pitchFamily="18" charset="0"/>
              <a:cs typeface="Times New Roman" panose="02020603050405020304" pitchFamily="18" charset="0"/>
            </a:rPr>
            <a:t>(Document Object Model)</a:t>
          </a:r>
          <a:r>
            <a:rPr lang="vi-VN">
              <a:latin typeface="Times New Roman" panose="02020603050405020304" pitchFamily="18" charset="0"/>
              <a:cs typeface="Times New Roman" panose="02020603050405020304" pitchFamily="18" charset="0"/>
            </a:rPr>
            <a:t> </a:t>
          </a:r>
          <a:r>
            <a:rPr lang="vi-VN">
              <a:latin typeface="+mj-lt"/>
            </a:rPr>
            <a:t>có cấu trúc giống như cây.</a:t>
          </a:r>
          <a:endParaRPr lang="en-US">
            <a:latin typeface="+mj-lt"/>
          </a:endParaRPr>
        </a:p>
      </dgm:t>
    </dgm:pt>
    <dgm:pt modelId="{27E204B4-15F8-4C0E-BBE7-1A8EF63FCFBE}" type="parTrans" cxnId="{B6CCDF01-BB21-4D3C-B706-7640DE4F24DE}">
      <dgm:prSet/>
      <dgm:spPr/>
      <dgm:t>
        <a:bodyPr/>
        <a:lstStyle/>
        <a:p>
          <a:endParaRPr lang="en-US">
            <a:latin typeface="+mj-lt"/>
          </a:endParaRPr>
        </a:p>
      </dgm:t>
    </dgm:pt>
    <dgm:pt modelId="{62C2CB5F-194D-42F7-B455-C2F4F973450C}" type="sibTrans" cxnId="{B6CCDF01-BB21-4D3C-B706-7640DE4F24DE}">
      <dgm:prSet/>
      <dgm:spPr/>
      <dgm:t>
        <a:bodyPr/>
        <a:lstStyle/>
        <a:p>
          <a:endParaRPr lang="en-US">
            <a:latin typeface="+mj-lt"/>
          </a:endParaRPr>
        </a:p>
      </dgm:t>
    </dgm:pt>
    <dgm:pt modelId="{AD2FFE73-94F1-442E-A261-211B68B17F96}">
      <dgm:prSe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Mỗi phần tử, thuộc tính và đoạn văn bản trong ngôn ngữ đánh dấu sẽ trở thành một nút DOM trong cấu trúc cây.</a:t>
          </a:r>
          <a:endParaRPr lang="en-US">
            <a:latin typeface="+mj-lt"/>
          </a:endParaRPr>
        </a:p>
      </dgm:t>
    </dgm:pt>
    <dgm:pt modelId="{DBC62A58-1548-4282-BE3C-73E7BDDE0DA0}" type="parTrans" cxnId="{BE3A429A-A8C8-4246-A27B-B066C8830A58}">
      <dgm:prSet/>
      <dgm:spPr/>
      <dgm:t>
        <a:bodyPr/>
        <a:lstStyle/>
        <a:p>
          <a:endParaRPr lang="en-US">
            <a:latin typeface="+mj-lt"/>
          </a:endParaRPr>
        </a:p>
      </dgm:t>
    </dgm:pt>
    <dgm:pt modelId="{DD6250CA-F06A-42D2-961E-C3144B661929}" type="sibTrans" cxnId="{BE3A429A-A8C8-4246-A27B-B066C8830A58}">
      <dgm:prSet/>
      <dgm:spPr/>
      <dgm:t>
        <a:bodyPr/>
        <a:lstStyle/>
        <a:p>
          <a:endParaRPr lang="en-US">
            <a:latin typeface="+mj-lt"/>
          </a:endParaRPr>
        </a:p>
      </dgm:t>
    </dgm:pt>
    <dgm:pt modelId="{93704D30-5D65-4A4D-B11B-BE5553FA398A}">
      <dgm:prSe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Các nút được xác định bởi mối quan hệ của chúng với các nút DOM khác.</a:t>
          </a:r>
          <a:endParaRPr lang="en-US">
            <a:latin typeface="+mj-lt"/>
          </a:endParaRPr>
        </a:p>
      </dgm:t>
    </dgm:pt>
    <dgm:pt modelId="{069025F6-E077-4D3E-A223-F0105CE2787D}" type="parTrans" cxnId="{9E9AC87A-DA08-47B4-9F61-FF8F1ABA8E72}">
      <dgm:prSet/>
      <dgm:spPr/>
      <dgm:t>
        <a:bodyPr/>
        <a:lstStyle/>
        <a:p>
          <a:endParaRPr lang="en-US">
            <a:latin typeface="+mj-lt"/>
          </a:endParaRPr>
        </a:p>
      </dgm:t>
    </dgm:pt>
    <dgm:pt modelId="{E24486BB-0AD4-4703-ACB9-D3C836A0BB54}" type="sibTrans" cxnId="{9E9AC87A-DA08-47B4-9F61-FF8F1ABA8E72}">
      <dgm:prSet/>
      <dgm:spPr/>
      <dgm:t>
        <a:bodyPr/>
        <a:lstStyle/>
        <a:p>
          <a:endParaRPr lang="en-US">
            <a:latin typeface="+mj-lt"/>
          </a:endParaRPr>
        </a:p>
      </dgm:t>
    </dgm:pt>
    <dgm:pt modelId="{C0BD4B61-C51E-49AC-B6A7-0BF11B9BD916}">
      <dgm:prSe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Hiểu DOM giúp bạn thiết kế, gỡ lỗi và duy trì CSS của mình vì DOM là nơi CSS và nội dung tài liệu gặp nhau</a:t>
          </a:r>
          <a:r>
            <a:rPr lang="en-US">
              <a:latin typeface="+mj-lt"/>
            </a:rPr>
            <a:t>.</a:t>
          </a:r>
        </a:p>
      </dgm:t>
    </dgm:pt>
    <dgm:pt modelId="{664D3D05-B237-49B2-8475-95A9883962E4}" type="parTrans" cxnId="{41D6066C-83A7-4978-B96D-AA4B76592EAB}">
      <dgm:prSet/>
      <dgm:spPr/>
      <dgm:t>
        <a:bodyPr/>
        <a:lstStyle/>
        <a:p>
          <a:endParaRPr lang="en-US">
            <a:latin typeface="+mj-lt"/>
          </a:endParaRPr>
        </a:p>
      </dgm:t>
    </dgm:pt>
    <dgm:pt modelId="{04EF3574-B068-4521-854B-71E6E4A042E0}" type="sibTrans" cxnId="{41D6066C-83A7-4978-B96D-AA4B76592EAB}">
      <dgm:prSet/>
      <dgm:spPr/>
      <dgm:t>
        <a:bodyPr/>
        <a:lstStyle/>
        <a:p>
          <a:endParaRPr lang="en-US">
            <a:latin typeface="+mj-lt"/>
          </a:endParaRPr>
        </a:p>
      </dgm:t>
    </dgm:pt>
    <dgm:pt modelId="{4479761B-B8A1-4C78-8D10-BF0D415D6666}" type="pres">
      <dgm:prSet presAssocID="{626083B7-6330-4B39-9E52-7AD9A68F173B}" presName="outerComposite" presStyleCnt="0">
        <dgm:presLayoutVars>
          <dgm:chMax val="5"/>
          <dgm:dir/>
          <dgm:resizeHandles val="exact"/>
        </dgm:presLayoutVars>
      </dgm:prSet>
      <dgm:spPr/>
    </dgm:pt>
    <dgm:pt modelId="{525C90EF-613F-4093-9ADC-0CF824679DA5}" type="pres">
      <dgm:prSet presAssocID="{626083B7-6330-4B39-9E52-7AD9A68F173B}" presName="dummyMaxCanvas" presStyleCnt="0">
        <dgm:presLayoutVars/>
      </dgm:prSet>
      <dgm:spPr/>
    </dgm:pt>
    <dgm:pt modelId="{84F7F736-4744-4544-BC78-34077835A96D}" type="pres">
      <dgm:prSet presAssocID="{626083B7-6330-4B39-9E52-7AD9A68F173B}" presName="FourNodes_1" presStyleLbl="node1" presStyleIdx="0" presStyleCnt="4">
        <dgm:presLayoutVars>
          <dgm:bulletEnabled val="1"/>
        </dgm:presLayoutVars>
      </dgm:prSet>
      <dgm:spPr/>
    </dgm:pt>
    <dgm:pt modelId="{98839AD7-9E31-4A5C-A698-74F2AE76D893}" type="pres">
      <dgm:prSet presAssocID="{626083B7-6330-4B39-9E52-7AD9A68F173B}" presName="FourNodes_2" presStyleLbl="node1" presStyleIdx="1" presStyleCnt="4">
        <dgm:presLayoutVars>
          <dgm:bulletEnabled val="1"/>
        </dgm:presLayoutVars>
      </dgm:prSet>
      <dgm:spPr/>
    </dgm:pt>
    <dgm:pt modelId="{41DC0A41-515F-4F42-B6DC-1444B2364C22}" type="pres">
      <dgm:prSet presAssocID="{626083B7-6330-4B39-9E52-7AD9A68F173B}" presName="FourNodes_3" presStyleLbl="node1" presStyleIdx="2" presStyleCnt="4">
        <dgm:presLayoutVars>
          <dgm:bulletEnabled val="1"/>
        </dgm:presLayoutVars>
      </dgm:prSet>
      <dgm:spPr/>
    </dgm:pt>
    <dgm:pt modelId="{D9568947-F1D7-409B-B0B7-A2ED739DF323}" type="pres">
      <dgm:prSet presAssocID="{626083B7-6330-4B39-9E52-7AD9A68F173B}" presName="FourNodes_4" presStyleLbl="node1" presStyleIdx="3" presStyleCnt="4">
        <dgm:presLayoutVars>
          <dgm:bulletEnabled val="1"/>
        </dgm:presLayoutVars>
      </dgm:prSet>
      <dgm:spPr/>
    </dgm:pt>
    <dgm:pt modelId="{0D3DD84E-AB76-493E-BA0E-BBCC4A7D8900}" type="pres">
      <dgm:prSet presAssocID="{626083B7-6330-4B39-9E52-7AD9A68F173B}" presName="FourConn_1-2" presStyleLbl="fgAccFollowNode1" presStyleIdx="0" presStyleCnt="3">
        <dgm:presLayoutVars>
          <dgm:bulletEnabled val="1"/>
        </dgm:presLayoutVars>
      </dgm:prSet>
      <dgm:spPr/>
    </dgm:pt>
    <dgm:pt modelId="{7C812CF6-FC13-41C2-8925-5C03AB979FE7}" type="pres">
      <dgm:prSet presAssocID="{626083B7-6330-4B39-9E52-7AD9A68F173B}" presName="FourConn_2-3" presStyleLbl="fgAccFollowNode1" presStyleIdx="1" presStyleCnt="3">
        <dgm:presLayoutVars>
          <dgm:bulletEnabled val="1"/>
        </dgm:presLayoutVars>
      </dgm:prSet>
      <dgm:spPr/>
    </dgm:pt>
    <dgm:pt modelId="{6DE95AF4-E8B0-4904-8BC9-71B153799B94}" type="pres">
      <dgm:prSet presAssocID="{626083B7-6330-4B39-9E52-7AD9A68F173B}" presName="FourConn_3-4" presStyleLbl="fgAccFollowNode1" presStyleIdx="2" presStyleCnt="3">
        <dgm:presLayoutVars>
          <dgm:bulletEnabled val="1"/>
        </dgm:presLayoutVars>
      </dgm:prSet>
      <dgm:spPr/>
    </dgm:pt>
    <dgm:pt modelId="{C35B7A3F-C389-4438-BA39-06AD52756E18}" type="pres">
      <dgm:prSet presAssocID="{626083B7-6330-4B39-9E52-7AD9A68F173B}" presName="FourNodes_1_text" presStyleLbl="node1" presStyleIdx="3" presStyleCnt="4">
        <dgm:presLayoutVars>
          <dgm:bulletEnabled val="1"/>
        </dgm:presLayoutVars>
      </dgm:prSet>
      <dgm:spPr/>
    </dgm:pt>
    <dgm:pt modelId="{B31F91A5-B2F9-43B2-B7D6-5B81232B2831}" type="pres">
      <dgm:prSet presAssocID="{626083B7-6330-4B39-9E52-7AD9A68F173B}" presName="FourNodes_2_text" presStyleLbl="node1" presStyleIdx="3" presStyleCnt="4">
        <dgm:presLayoutVars>
          <dgm:bulletEnabled val="1"/>
        </dgm:presLayoutVars>
      </dgm:prSet>
      <dgm:spPr/>
    </dgm:pt>
    <dgm:pt modelId="{7A12EE0A-8799-4757-B6BE-F834F6D1DBB7}" type="pres">
      <dgm:prSet presAssocID="{626083B7-6330-4B39-9E52-7AD9A68F173B}" presName="FourNodes_3_text" presStyleLbl="node1" presStyleIdx="3" presStyleCnt="4">
        <dgm:presLayoutVars>
          <dgm:bulletEnabled val="1"/>
        </dgm:presLayoutVars>
      </dgm:prSet>
      <dgm:spPr/>
    </dgm:pt>
    <dgm:pt modelId="{AEB451EA-4134-44E7-AEE3-CBE69B8DF9E8}" type="pres">
      <dgm:prSet presAssocID="{626083B7-6330-4B39-9E52-7AD9A68F173B}" presName="FourNodes_4_text" presStyleLbl="node1" presStyleIdx="3" presStyleCnt="4">
        <dgm:presLayoutVars>
          <dgm:bulletEnabled val="1"/>
        </dgm:presLayoutVars>
      </dgm:prSet>
      <dgm:spPr/>
    </dgm:pt>
  </dgm:ptLst>
  <dgm:cxnLst>
    <dgm:cxn modelId="{B6CCDF01-BB21-4D3C-B706-7640DE4F24DE}" srcId="{626083B7-6330-4B39-9E52-7AD9A68F173B}" destId="{731C2CD3-DEE7-47EF-8548-799CA886EEA8}" srcOrd="0" destOrd="0" parTransId="{27E204B4-15F8-4C0E-BBE7-1A8EF63FCFBE}" sibTransId="{62C2CB5F-194D-42F7-B455-C2F4F973450C}"/>
    <dgm:cxn modelId="{B6FC2111-5AFB-4F9C-BE5D-834E0FBC0746}" type="presOf" srcId="{AD2FFE73-94F1-442E-A261-211B68B17F96}" destId="{B31F91A5-B2F9-43B2-B7D6-5B81232B2831}" srcOrd="1" destOrd="0" presId="urn:microsoft.com/office/officeart/2005/8/layout/vProcess5"/>
    <dgm:cxn modelId="{59673C15-A2E4-41A1-B5DE-932B1EEA0D57}" type="presOf" srcId="{62C2CB5F-194D-42F7-B455-C2F4F973450C}" destId="{0D3DD84E-AB76-493E-BA0E-BBCC4A7D8900}" srcOrd="0" destOrd="0" presId="urn:microsoft.com/office/officeart/2005/8/layout/vProcess5"/>
    <dgm:cxn modelId="{77B52B41-C23A-4CA9-9043-B69BB07F4815}" type="presOf" srcId="{731C2CD3-DEE7-47EF-8548-799CA886EEA8}" destId="{C35B7A3F-C389-4438-BA39-06AD52756E18}" srcOrd="1" destOrd="0" presId="urn:microsoft.com/office/officeart/2005/8/layout/vProcess5"/>
    <dgm:cxn modelId="{DA111F62-3A03-40B7-B158-2F710E554F1A}" type="presOf" srcId="{93704D30-5D65-4A4D-B11B-BE5553FA398A}" destId="{41DC0A41-515F-4F42-B6DC-1444B2364C22}" srcOrd="0" destOrd="0" presId="urn:microsoft.com/office/officeart/2005/8/layout/vProcess5"/>
    <dgm:cxn modelId="{41D6066C-83A7-4978-B96D-AA4B76592EAB}" srcId="{626083B7-6330-4B39-9E52-7AD9A68F173B}" destId="{C0BD4B61-C51E-49AC-B6A7-0BF11B9BD916}" srcOrd="3" destOrd="0" parTransId="{664D3D05-B237-49B2-8475-95A9883962E4}" sibTransId="{04EF3574-B068-4521-854B-71E6E4A042E0}"/>
    <dgm:cxn modelId="{FCDF3653-B3E8-4429-A7DA-511A1648A198}" type="presOf" srcId="{731C2CD3-DEE7-47EF-8548-799CA886EEA8}" destId="{84F7F736-4744-4544-BC78-34077835A96D}" srcOrd="0" destOrd="0" presId="urn:microsoft.com/office/officeart/2005/8/layout/vProcess5"/>
    <dgm:cxn modelId="{A3E60D58-CD73-445C-AF60-D99C42D2DF61}" type="presOf" srcId="{C0BD4B61-C51E-49AC-B6A7-0BF11B9BD916}" destId="{D9568947-F1D7-409B-B0B7-A2ED739DF323}" srcOrd="0" destOrd="0" presId="urn:microsoft.com/office/officeart/2005/8/layout/vProcess5"/>
    <dgm:cxn modelId="{9E9AC87A-DA08-47B4-9F61-FF8F1ABA8E72}" srcId="{626083B7-6330-4B39-9E52-7AD9A68F173B}" destId="{93704D30-5D65-4A4D-B11B-BE5553FA398A}" srcOrd="2" destOrd="0" parTransId="{069025F6-E077-4D3E-A223-F0105CE2787D}" sibTransId="{E24486BB-0AD4-4703-ACB9-D3C836A0BB54}"/>
    <dgm:cxn modelId="{BE3A429A-A8C8-4246-A27B-B066C8830A58}" srcId="{626083B7-6330-4B39-9E52-7AD9A68F173B}" destId="{AD2FFE73-94F1-442E-A261-211B68B17F96}" srcOrd="1" destOrd="0" parTransId="{DBC62A58-1548-4282-BE3C-73E7BDDE0DA0}" sibTransId="{DD6250CA-F06A-42D2-961E-C3144B661929}"/>
    <dgm:cxn modelId="{95F6419C-19CD-4D70-9FF2-E7B4ED8E6A11}" type="presOf" srcId="{C0BD4B61-C51E-49AC-B6A7-0BF11B9BD916}" destId="{AEB451EA-4134-44E7-AEE3-CBE69B8DF9E8}" srcOrd="1" destOrd="0" presId="urn:microsoft.com/office/officeart/2005/8/layout/vProcess5"/>
    <dgm:cxn modelId="{25E471BA-C912-4111-B72F-9FFC059CBA39}" type="presOf" srcId="{DD6250CA-F06A-42D2-961E-C3144B661929}" destId="{7C812CF6-FC13-41C2-8925-5C03AB979FE7}" srcOrd="0" destOrd="0" presId="urn:microsoft.com/office/officeart/2005/8/layout/vProcess5"/>
    <dgm:cxn modelId="{54A834C9-2C08-4E9A-90F8-135B4A66CC66}" type="presOf" srcId="{AD2FFE73-94F1-442E-A261-211B68B17F96}" destId="{98839AD7-9E31-4A5C-A698-74F2AE76D893}" srcOrd="0" destOrd="0" presId="urn:microsoft.com/office/officeart/2005/8/layout/vProcess5"/>
    <dgm:cxn modelId="{EFFC22E5-C1AD-41F6-BF13-08743FA6B11A}" type="presOf" srcId="{E24486BB-0AD4-4703-ACB9-D3C836A0BB54}" destId="{6DE95AF4-E8B0-4904-8BC9-71B153799B94}" srcOrd="0" destOrd="0" presId="urn:microsoft.com/office/officeart/2005/8/layout/vProcess5"/>
    <dgm:cxn modelId="{3D9FCEF3-332D-4FCA-91D0-C3839FA1C5CC}" type="presOf" srcId="{626083B7-6330-4B39-9E52-7AD9A68F173B}" destId="{4479761B-B8A1-4C78-8D10-BF0D415D6666}" srcOrd="0" destOrd="0" presId="urn:microsoft.com/office/officeart/2005/8/layout/vProcess5"/>
    <dgm:cxn modelId="{D21C3FFD-462B-4065-9208-FDA7FB8948F1}" type="presOf" srcId="{93704D30-5D65-4A4D-B11B-BE5553FA398A}" destId="{7A12EE0A-8799-4757-B6BE-F834F6D1DBB7}" srcOrd="1" destOrd="0" presId="urn:microsoft.com/office/officeart/2005/8/layout/vProcess5"/>
    <dgm:cxn modelId="{E9507521-32AF-494D-B786-01EB15C478C9}" type="presParOf" srcId="{4479761B-B8A1-4C78-8D10-BF0D415D6666}" destId="{525C90EF-613F-4093-9ADC-0CF824679DA5}" srcOrd="0" destOrd="0" presId="urn:microsoft.com/office/officeart/2005/8/layout/vProcess5"/>
    <dgm:cxn modelId="{EDC14737-1CB7-4DD6-A14C-676B1C357F0B}" type="presParOf" srcId="{4479761B-B8A1-4C78-8D10-BF0D415D6666}" destId="{84F7F736-4744-4544-BC78-34077835A96D}" srcOrd="1" destOrd="0" presId="urn:microsoft.com/office/officeart/2005/8/layout/vProcess5"/>
    <dgm:cxn modelId="{775C3660-1F76-4F4E-8BC0-3A3D6BC22909}" type="presParOf" srcId="{4479761B-B8A1-4C78-8D10-BF0D415D6666}" destId="{98839AD7-9E31-4A5C-A698-74F2AE76D893}" srcOrd="2" destOrd="0" presId="urn:microsoft.com/office/officeart/2005/8/layout/vProcess5"/>
    <dgm:cxn modelId="{1121EE98-2834-43D6-9EE8-A14878094D74}" type="presParOf" srcId="{4479761B-B8A1-4C78-8D10-BF0D415D6666}" destId="{41DC0A41-515F-4F42-B6DC-1444B2364C22}" srcOrd="3" destOrd="0" presId="urn:microsoft.com/office/officeart/2005/8/layout/vProcess5"/>
    <dgm:cxn modelId="{0E6F24C4-52D6-4E00-89F7-486FC9CF72E9}" type="presParOf" srcId="{4479761B-B8A1-4C78-8D10-BF0D415D6666}" destId="{D9568947-F1D7-409B-B0B7-A2ED739DF323}" srcOrd="4" destOrd="0" presId="urn:microsoft.com/office/officeart/2005/8/layout/vProcess5"/>
    <dgm:cxn modelId="{186A8307-3D3A-41A8-8223-8073C495C6F7}" type="presParOf" srcId="{4479761B-B8A1-4C78-8D10-BF0D415D6666}" destId="{0D3DD84E-AB76-493E-BA0E-BBCC4A7D8900}" srcOrd="5" destOrd="0" presId="urn:microsoft.com/office/officeart/2005/8/layout/vProcess5"/>
    <dgm:cxn modelId="{8D1C5A76-B7BC-4B0D-BCB0-2A12775F835D}" type="presParOf" srcId="{4479761B-B8A1-4C78-8D10-BF0D415D6666}" destId="{7C812CF6-FC13-41C2-8925-5C03AB979FE7}" srcOrd="6" destOrd="0" presId="urn:microsoft.com/office/officeart/2005/8/layout/vProcess5"/>
    <dgm:cxn modelId="{AC4D823C-D382-4A3C-BB67-5A4E331278E3}" type="presParOf" srcId="{4479761B-B8A1-4C78-8D10-BF0D415D6666}" destId="{6DE95AF4-E8B0-4904-8BC9-71B153799B94}" srcOrd="7" destOrd="0" presId="urn:microsoft.com/office/officeart/2005/8/layout/vProcess5"/>
    <dgm:cxn modelId="{6A3F85E9-CB92-4527-8587-E4672CF43234}" type="presParOf" srcId="{4479761B-B8A1-4C78-8D10-BF0D415D6666}" destId="{C35B7A3F-C389-4438-BA39-06AD52756E18}" srcOrd="8" destOrd="0" presId="urn:microsoft.com/office/officeart/2005/8/layout/vProcess5"/>
    <dgm:cxn modelId="{5CE32032-B379-4C7A-8BCE-EB7EBCFEB4FC}" type="presParOf" srcId="{4479761B-B8A1-4C78-8D10-BF0D415D6666}" destId="{B31F91A5-B2F9-43B2-B7D6-5B81232B2831}" srcOrd="9" destOrd="0" presId="urn:microsoft.com/office/officeart/2005/8/layout/vProcess5"/>
    <dgm:cxn modelId="{ED4CD2E5-20A2-4095-A7F8-6E54ADFD4660}" type="presParOf" srcId="{4479761B-B8A1-4C78-8D10-BF0D415D6666}" destId="{7A12EE0A-8799-4757-B6BE-F834F6D1DBB7}" srcOrd="10" destOrd="0" presId="urn:microsoft.com/office/officeart/2005/8/layout/vProcess5"/>
    <dgm:cxn modelId="{2BF01466-5254-492D-BB2A-F23E5CD1CA93}" type="presParOf" srcId="{4479761B-B8A1-4C78-8D10-BF0D415D6666}" destId="{AEB451EA-4134-44E7-AEE3-CBE69B8DF9E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197B727-DD08-48E3-951F-3F86E0A1624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35ACE97-5AB4-413C-80AD-4D8AA47360E6}">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M</a:t>
          </a:r>
          <a:r>
            <a:rPr lang="vi-VN">
              <a:latin typeface="Times New Roman" panose="02020603050405020304" pitchFamily="18" charset="0"/>
              <a:cs typeface="Times New Roman" panose="02020603050405020304" pitchFamily="18" charset="0"/>
            </a:rPr>
            <a:t>ọi thứ trong CSS đều tạo ra một hộp.</a:t>
          </a:r>
          <a:endParaRPr lang="en-US">
            <a:latin typeface="Times New Roman" panose="02020603050405020304" pitchFamily="18" charset="0"/>
            <a:cs typeface="Times New Roman" panose="02020603050405020304" pitchFamily="18" charset="0"/>
          </a:endParaRPr>
        </a:p>
      </dgm:t>
    </dgm:pt>
    <dgm:pt modelId="{61F9EDD2-4BC5-4EA5-B644-DE2435C8B30A}" type="parTrans" cxnId="{05896B95-CEA3-4897-905F-37ED202D5436}">
      <dgm:prSet/>
      <dgm:spPr/>
      <dgm:t>
        <a:bodyPr/>
        <a:lstStyle/>
        <a:p>
          <a:endParaRPr lang="en-US">
            <a:latin typeface="Times New Roman" panose="02020603050405020304" pitchFamily="18" charset="0"/>
            <a:cs typeface="Times New Roman" panose="02020603050405020304" pitchFamily="18" charset="0"/>
          </a:endParaRPr>
        </a:p>
      </dgm:t>
    </dgm:pt>
    <dgm:pt modelId="{74A066D5-130B-4AC2-81F3-75908F4F484A}" type="sibTrans" cxnId="{05896B95-CEA3-4897-905F-37ED202D5436}">
      <dgm:prSet/>
      <dgm:spPr/>
      <dgm:t>
        <a:bodyPr/>
        <a:lstStyle/>
        <a:p>
          <a:endParaRPr lang="en-US">
            <a:latin typeface="Times New Roman" panose="02020603050405020304" pitchFamily="18" charset="0"/>
            <a:cs typeface="Times New Roman" panose="02020603050405020304" pitchFamily="18" charset="0"/>
          </a:endParaRPr>
        </a:p>
      </dgm:t>
    </dgm:pt>
    <dgm:pt modelId="{98073D67-E2BE-4CA4-8844-1EEC1D4EB9C8}">
      <dgm:prSet>
        <dgm:style>
          <a:lnRef idx="2">
            <a:schemeClr val="accent1"/>
          </a:lnRef>
          <a:fillRef idx="1">
            <a:schemeClr val="lt1"/>
          </a:fillRef>
          <a:effectRef idx="0">
            <a:schemeClr val="accent1"/>
          </a:effectRef>
          <a:fontRef idx="minor">
            <a:schemeClr val="dk1"/>
          </a:fontRef>
        </dgm:style>
      </dgm:prSet>
      <dgm:spPr/>
      <dgm:t>
        <a:bodyPr/>
        <a:lstStyle/>
        <a:p>
          <a:r>
            <a:rPr lang="vi-VN">
              <a:latin typeface="Times New Roman" panose="02020603050405020304" pitchFamily="18" charset="0"/>
              <a:cs typeface="Times New Roman" panose="02020603050405020304" pitchFamily="18" charset="0"/>
            </a:rPr>
            <a:t>Nếu đặt hình ảnh bên trong hộp nhỏ hơn hoặc lớn hơn kích thước nội tại</a:t>
          </a:r>
          <a:r>
            <a:rPr lang="en-US">
              <a:latin typeface="Times New Roman" panose="02020603050405020304" pitchFamily="18" charset="0"/>
              <a:cs typeface="Times New Roman" panose="02020603050405020304" pitchFamily="18" charset="0"/>
            </a:rPr>
            <a:t>.</a:t>
          </a:r>
        </a:p>
      </dgm:t>
    </dgm:pt>
    <dgm:pt modelId="{67869595-08D1-42F3-8AC8-BF3A8C56F056}" type="parTrans" cxnId="{FF843C39-14AE-4B0B-BCC0-9F99D070FC8A}">
      <dgm:prSet/>
      <dgm:spPr/>
      <dgm:t>
        <a:bodyPr/>
        <a:lstStyle/>
        <a:p>
          <a:endParaRPr lang="en-US">
            <a:latin typeface="Times New Roman" panose="02020603050405020304" pitchFamily="18" charset="0"/>
            <a:cs typeface="Times New Roman" panose="02020603050405020304" pitchFamily="18" charset="0"/>
          </a:endParaRPr>
        </a:p>
      </dgm:t>
    </dgm:pt>
    <dgm:pt modelId="{A126E74F-6873-4F84-9C1D-5CF98B187883}" type="sibTrans" cxnId="{FF843C39-14AE-4B0B-BCC0-9F99D070FC8A}">
      <dgm:prSet/>
      <dgm:spPr/>
      <dgm:t>
        <a:bodyPr/>
        <a:lstStyle/>
        <a:p>
          <a:endParaRPr lang="en-US">
            <a:latin typeface="Times New Roman" panose="02020603050405020304" pitchFamily="18" charset="0"/>
            <a:cs typeface="Times New Roman" panose="02020603050405020304" pitchFamily="18" charset="0"/>
          </a:endParaRPr>
        </a:p>
      </dgm:t>
    </dgm:pt>
    <dgm:pt modelId="{8EF63F98-2553-416A-A742-D66A6051AE82}">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S</a:t>
          </a:r>
          <a:r>
            <a:rPr lang="vi-VN">
              <a:latin typeface="Times New Roman" panose="02020603050405020304" pitchFamily="18" charset="0"/>
              <a:cs typeface="Times New Roman" panose="02020603050405020304" pitchFamily="18" charset="0"/>
            </a:rPr>
            <a:t>ẽ xuất hiện nhỏ hơn hộp hoặc tràn hộp.</a:t>
          </a:r>
        </a:p>
      </dgm:t>
    </dgm:pt>
    <dgm:pt modelId="{689941D5-CFAE-490D-984A-F422F6DE2637}" type="parTrans" cxnId="{FC492F7F-0E7C-4828-AE9B-7774230C7C10}">
      <dgm:prSet/>
      <dgm:spPr/>
      <dgm:t>
        <a:bodyPr/>
        <a:lstStyle/>
        <a:p>
          <a:endParaRPr lang="en-US">
            <a:latin typeface="Times New Roman" panose="02020603050405020304" pitchFamily="18" charset="0"/>
            <a:cs typeface="Times New Roman" panose="02020603050405020304" pitchFamily="18" charset="0"/>
          </a:endParaRPr>
        </a:p>
      </dgm:t>
    </dgm:pt>
    <dgm:pt modelId="{A8D5D2E2-FBDF-484A-B3EC-765371EAD06C}" type="sibTrans" cxnId="{FC492F7F-0E7C-4828-AE9B-7774230C7C10}">
      <dgm:prSet/>
      <dgm:spPr/>
      <dgm:t>
        <a:bodyPr/>
        <a:lstStyle/>
        <a:p>
          <a:endParaRPr lang="en-US">
            <a:latin typeface="Times New Roman" panose="02020603050405020304" pitchFamily="18" charset="0"/>
            <a:cs typeface="Times New Roman" panose="02020603050405020304" pitchFamily="18" charset="0"/>
          </a:endParaRPr>
        </a:p>
      </dgm:t>
    </dgm:pt>
    <dgm:pt modelId="{18457BCF-1B67-4E3F-AA26-03923585C70C}" type="pres">
      <dgm:prSet presAssocID="{6197B727-DD08-48E3-951F-3F86E0A16244}" presName="outerComposite" presStyleCnt="0">
        <dgm:presLayoutVars>
          <dgm:chMax val="5"/>
          <dgm:dir/>
          <dgm:resizeHandles val="exact"/>
        </dgm:presLayoutVars>
      </dgm:prSet>
      <dgm:spPr/>
    </dgm:pt>
    <dgm:pt modelId="{9DFE034F-4936-4368-A88E-77A6D3DE73A6}" type="pres">
      <dgm:prSet presAssocID="{6197B727-DD08-48E3-951F-3F86E0A16244}" presName="dummyMaxCanvas" presStyleCnt="0">
        <dgm:presLayoutVars/>
      </dgm:prSet>
      <dgm:spPr/>
    </dgm:pt>
    <dgm:pt modelId="{7F283B9A-560F-4F73-B65C-021F87F41EE7}" type="pres">
      <dgm:prSet presAssocID="{6197B727-DD08-48E3-951F-3F86E0A16244}" presName="ThreeNodes_1" presStyleLbl="node1" presStyleIdx="0" presStyleCnt="3">
        <dgm:presLayoutVars>
          <dgm:bulletEnabled val="1"/>
        </dgm:presLayoutVars>
      </dgm:prSet>
      <dgm:spPr/>
    </dgm:pt>
    <dgm:pt modelId="{EA6D3E3F-3C28-4DBD-A347-C1125C3FDD8F}" type="pres">
      <dgm:prSet presAssocID="{6197B727-DD08-48E3-951F-3F86E0A16244}" presName="ThreeNodes_2" presStyleLbl="node1" presStyleIdx="1" presStyleCnt="3">
        <dgm:presLayoutVars>
          <dgm:bulletEnabled val="1"/>
        </dgm:presLayoutVars>
      </dgm:prSet>
      <dgm:spPr/>
    </dgm:pt>
    <dgm:pt modelId="{30386794-F879-4F86-B29B-97C8D79F3980}" type="pres">
      <dgm:prSet presAssocID="{6197B727-DD08-48E3-951F-3F86E0A16244}" presName="ThreeNodes_3" presStyleLbl="node1" presStyleIdx="2" presStyleCnt="3">
        <dgm:presLayoutVars>
          <dgm:bulletEnabled val="1"/>
        </dgm:presLayoutVars>
      </dgm:prSet>
      <dgm:spPr/>
    </dgm:pt>
    <dgm:pt modelId="{9EB8F386-BFB9-4719-BFD4-C81EF50803E1}" type="pres">
      <dgm:prSet presAssocID="{6197B727-DD08-48E3-951F-3F86E0A16244}" presName="ThreeConn_1-2" presStyleLbl="fgAccFollowNode1" presStyleIdx="0" presStyleCnt="2">
        <dgm:presLayoutVars>
          <dgm:bulletEnabled val="1"/>
        </dgm:presLayoutVars>
      </dgm:prSet>
      <dgm:spPr/>
    </dgm:pt>
    <dgm:pt modelId="{17A13597-ADAD-4FD1-A9BE-821AEE5B0DF0}" type="pres">
      <dgm:prSet presAssocID="{6197B727-DD08-48E3-951F-3F86E0A16244}" presName="ThreeConn_2-3" presStyleLbl="fgAccFollowNode1" presStyleIdx="1" presStyleCnt="2">
        <dgm:presLayoutVars>
          <dgm:bulletEnabled val="1"/>
        </dgm:presLayoutVars>
      </dgm:prSet>
      <dgm:spPr/>
    </dgm:pt>
    <dgm:pt modelId="{A9D43C17-D5FE-4DD8-9409-D94DE9D248CE}" type="pres">
      <dgm:prSet presAssocID="{6197B727-DD08-48E3-951F-3F86E0A16244}" presName="ThreeNodes_1_text" presStyleLbl="node1" presStyleIdx="2" presStyleCnt="3">
        <dgm:presLayoutVars>
          <dgm:bulletEnabled val="1"/>
        </dgm:presLayoutVars>
      </dgm:prSet>
      <dgm:spPr/>
    </dgm:pt>
    <dgm:pt modelId="{21500455-2D53-4C00-8FD7-06341D9645BE}" type="pres">
      <dgm:prSet presAssocID="{6197B727-DD08-48E3-951F-3F86E0A16244}" presName="ThreeNodes_2_text" presStyleLbl="node1" presStyleIdx="2" presStyleCnt="3">
        <dgm:presLayoutVars>
          <dgm:bulletEnabled val="1"/>
        </dgm:presLayoutVars>
      </dgm:prSet>
      <dgm:spPr/>
    </dgm:pt>
    <dgm:pt modelId="{4C8AFF68-23B5-4067-A16C-FA508962A297}" type="pres">
      <dgm:prSet presAssocID="{6197B727-DD08-48E3-951F-3F86E0A16244}" presName="ThreeNodes_3_text" presStyleLbl="node1" presStyleIdx="2" presStyleCnt="3">
        <dgm:presLayoutVars>
          <dgm:bulletEnabled val="1"/>
        </dgm:presLayoutVars>
      </dgm:prSet>
      <dgm:spPr/>
    </dgm:pt>
  </dgm:ptLst>
  <dgm:cxnLst>
    <dgm:cxn modelId="{8B272A04-9489-4264-BCEA-B5C79B370F4B}" type="presOf" srcId="{B35ACE97-5AB4-413C-80AD-4D8AA47360E6}" destId="{7F283B9A-560F-4F73-B65C-021F87F41EE7}" srcOrd="0" destOrd="0" presId="urn:microsoft.com/office/officeart/2005/8/layout/vProcess5"/>
    <dgm:cxn modelId="{6B734D21-FB24-486B-89A3-C70B9C06B378}" type="presOf" srcId="{74A066D5-130B-4AC2-81F3-75908F4F484A}" destId="{9EB8F386-BFB9-4719-BFD4-C81EF50803E1}" srcOrd="0" destOrd="0" presId="urn:microsoft.com/office/officeart/2005/8/layout/vProcess5"/>
    <dgm:cxn modelId="{9E094538-A2BF-4B94-8DD9-14763A680B4D}" type="presOf" srcId="{A126E74F-6873-4F84-9C1D-5CF98B187883}" destId="{17A13597-ADAD-4FD1-A9BE-821AEE5B0DF0}" srcOrd="0" destOrd="0" presId="urn:microsoft.com/office/officeart/2005/8/layout/vProcess5"/>
    <dgm:cxn modelId="{FF843C39-14AE-4B0B-BCC0-9F99D070FC8A}" srcId="{6197B727-DD08-48E3-951F-3F86E0A16244}" destId="{98073D67-E2BE-4CA4-8844-1EEC1D4EB9C8}" srcOrd="1" destOrd="0" parTransId="{67869595-08D1-42F3-8AC8-BF3A8C56F056}" sibTransId="{A126E74F-6873-4F84-9C1D-5CF98B187883}"/>
    <dgm:cxn modelId="{34D9D459-F153-4B85-A155-4A97F541577E}" type="presOf" srcId="{6197B727-DD08-48E3-951F-3F86E0A16244}" destId="{18457BCF-1B67-4E3F-AA26-03923585C70C}" srcOrd="0" destOrd="0" presId="urn:microsoft.com/office/officeart/2005/8/layout/vProcess5"/>
    <dgm:cxn modelId="{56FC497A-FFD5-43E0-91B9-8AEF13B4400B}" type="presOf" srcId="{8EF63F98-2553-416A-A742-D66A6051AE82}" destId="{4C8AFF68-23B5-4067-A16C-FA508962A297}" srcOrd="1" destOrd="0" presId="urn:microsoft.com/office/officeart/2005/8/layout/vProcess5"/>
    <dgm:cxn modelId="{FC492F7F-0E7C-4828-AE9B-7774230C7C10}" srcId="{6197B727-DD08-48E3-951F-3F86E0A16244}" destId="{8EF63F98-2553-416A-A742-D66A6051AE82}" srcOrd="2" destOrd="0" parTransId="{689941D5-CFAE-490D-984A-F422F6DE2637}" sibTransId="{A8D5D2E2-FBDF-484A-B3EC-765371EAD06C}"/>
    <dgm:cxn modelId="{80973989-4CB4-4779-BBD7-663F134A1EC8}" type="presOf" srcId="{B35ACE97-5AB4-413C-80AD-4D8AA47360E6}" destId="{A9D43C17-D5FE-4DD8-9409-D94DE9D248CE}" srcOrd="1" destOrd="0" presId="urn:microsoft.com/office/officeart/2005/8/layout/vProcess5"/>
    <dgm:cxn modelId="{05FCE992-D103-4416-A91F-834E18AFDD4A}" type="presOf" srcId="{98073D67-E2BE-4CA4-8844-1EEC1D4EB9C8}" destId="{21500455-2D53-4C00-8FD7-06341D9645BE}" srcOrd="1" destOrd="0" presId="urn:microsoft.com/office/officeart/2005/8/layout/vProcess5"/>
    <dgm:cxn modelId="{05896B95-CEA3-4897-905F-37ED202D5436}" srcId="{6197B727-DD08-48E3-951F-3F86E0A16244}" destId="{B35ACE97-5AB4-413C-80AD-4D8AA47360E6}" srcOrd="0" destOrd="0" parTransId="{61F9EDD2-4BC5-4EA5-B644-DE2435C8B30A}" sibTransId="{74A066D5-130B-4AC2-81F3-75908F4F484A}"/>
    <dgm:cxn modelId="{E140D2AC-E964-4108-990D-306420C41B2F}" type="presOf" srcId="{8EF63F98-2553-416A-A742-D66A6051AE82}" destId="{30386794-F879-4F86-B29B-97C8D79F3980}" srcOrd="0" destOrd="0" presId="urn:microsoft.com/office/officeart/2005/8/layout/vProcess5"/>
    <dgm:cxn modelId="{D5E8B2C2-8774-4750-B751-736EE513C6B6}" type="presOf" srcId="{98073D67-E2BE-4CA4-8844-1EEC1D4EB9C8}" destId="{EA6D3E3F-3C28-4DBD-A347-C1125C3FDD8F}" srcOrd="0" destOrd="0" presId="urn:microsoft.com/office/officeart/2005/8/layout/vProcess5"/>
    <dgm:cxn modelId="{047BB5E1-F006-45B9-A930-24822BBA3B5B}" type="presParOf" srcId="{18457BCF-1B67-4E3F-AA26-03923585C70C}" destId="{9DFE034F-4936-4368-A88E-77A6D3DE73A6}" srcOrd="0" destOrd="0" presId="urn:microsoft.com/office/officeart/2005/8/layout/vProcess5"/>
    <dgm:cxn modelId="{6C645596-0808-441A-B555-F7EC46AD70E9}" type="presParOf" srcId="{18457BCF-1B67-4E3F-AA26-03923585C70C}" destId="{7F283B9A-560F-4F73-B65C-021F87F41EE7}" srcOrd="1" destOrd="0" presId="urn:microsoft.com/office/officeart/2005/8/layout/vProcess5"/>
    <dgm:cxn modelId="{B17CD564-61EA-4344-974F-235D1593FEF7}" type="presParOf" srcId="{18457BCF-1B67-4E3F-AA26-03923585C70C}" destId="{EA6D3E3F-3C28-4DBD-A347-C1125C3FDD8F}" srcOrd="2" destOrd="0" presId="urn:microsoft.com/office/officeart/2005/8/layout/vProcess5"/>
    <dgm:cxn modelId="{7A5B30F7-77E9-44F7-B1F2-DFBC34A604CB}" type="presParOf" srcId="{18457BCF-1B67-4E3F-AA26-03923585C70C}" destId="{30386794-F879-4F86-B29B-97C8D79F3980}" srcOrd="3" destOrd="0" presId="urn:microsoft.com/office/officeart/2005/8/layout/vProcess5"/>
    <dgm:cxn modelId="{2B70AA27-B832-4319-BAA5-69398FF75A5E}" type="presParOf" srcId="{18457BCF-1B67-4E3F-AA26-03923585C70C}" destId="{9EB8F386-BFB9-4719-BFD4-C81EF50803E1}" srcOrd="4" destOrd="0" presId="urn:microsoft.com/office/officeart/2005/8/layout/vProcess5"/>
    <dgm:cxn modelId="{20D79432-EF9C-4B4A-A48C-CE6C686735E4}" type="presParOf" srcId="{18457BCF-1B67-4E3F-AA26-03923585C70C}" destId="{17A13597-ADAD-4FD1-A9BE-821AEE5B0DF0}" srcOrd="5" destOrd="0" presId="urn:microsoft.com/office/officeart/2005/8/layout/vProcess5"/>
    <dgm:cxn modelId="{6CB618F5-B9F9-447E-8168-DAC4138BA8B4}" type="presParOf" srcId="{18457BCF-1B67-4E3F-AA26-03923585C70C}" destId="{A9D43C17-D5FE-4DD8-9409-D94DE9D248CE}" srcOrd="6" destOrd="0" presId="urn:microsoft.com/office/officeart/2005/8/layout/vProcess5"/>
    <dgm:cxn modelId="{B89B4679-357B-4C35-8B04-E84E8E12762F}" type="presParOf" srcId="{18457BCF-1B67-4E3F-AA26-03923585C70C}" destId="{21500455-2D53-4C00-8FD7-06341D9645BE}" srcOrd="7" destOrd="0" presId="urn:microsoft.com/office/officeart/2005/8/layout/vProcess5"/>
    <dgm:cxn modelId="{B4819B15-19C0-44EA-B62E-17150581EED6}" type="presParOf" srcId="{18457BCF-1B67-4E3F-AA26-03923585C70C}" destId="{4C8AFF68-23B5-4067-A16C-FA508962A29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B313D4C-10B6-46B5-8D9C-40E78F2D45E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4605E44-E033-4905-9142-196B0A5C8256}">
      <dgm:prSet phldrT="[Tex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Nhiều control biểu mẫu được thêm vào </a:t>
          </a:r>
          <a:r>
            <a:rPr lang="en-US">
              <a:latin typeface="Times New Roman" panose="02020603050405020304" pitchFamily="18" charset="0"/>
              <a:cs typeface="Times New Roman" panose="02020603050405020304" pitchFamily="18" charset="0"/>
            </a:rPr>
            <a:t>web</a:t>
          </a:r>
          <a:r>
            <a:rPr lang="en-US">
              <a:latin typeface="+mj-lt"/>
            </a:rPr>
            <a:t> </a:t>
          </a:r>
          <a:r>
            <a:rPr lang="vi-VN">
              <a:latin typeface="+mj-lt"/>
            </a:rPr>
            <a:t>thông qua phần tử &lt;input&gt; </a:t>
          </a:r>
          <a:endParaRPr lang="en-US">
            <a:latin typeface="+mj-lt"/>
          </a:endParaRPr>
        </a:p>
      </dgm:t>
    </dgm:pt>
    <dgm:pt modelId="{B88C2912-E72C-41A7-A7DE-3A2817B82B63}" type="parTrans" cxnId="{55EF632D-67C5-4D12-AC51-1842E8656985}">
      <dgm:prSet/>
      <dgm:spPr/>
      <dgm:t>
        <a:bodyPr/>
        <a:lstStyle/>
        <a:p>
          <a:endParaRPr lang="en-US">
            <a:latin typeface="+mj-lt"/>
          </a:endParaRPr>
        </a:p>
      </dgm:t>
    </dgm:pt>
    <dgm:pt modelId="{59468E9E-BE0A-4F5D-ACD4-6A21723B04B6}" type="sibTrans" cxnId="{55EF632D-67C5-4D12-AC51-1842E8656985}">
      <dgm:prSet/>
      <dgm:spPr/>
      <dgm:t>
        <a:bodyPr/>
        <a:lstStyle/>
        <a:p>
          <a:endParaRPr lang="en-US">
            <a:latin typeface="+mj-lt"/>
          </a:endParaRPr>
        </a:p>
      </dgm:t>
    </dgm:pt>
    <dgm:pt modelId="{7D6DBF3D-42E1-4FF9-AF57-2847CEF2844F}">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&lt;textarea&gt;, &lt;fieldset&gt;, &lt;legend&gt;, …</a:t>
          </a:r>
        </a:p>
      </dgm:t>
    </dgm:pt>
    <dgm:pt modelId="{C07AE0A9-C092-4494-98EF-AECFE59E3F4C}" type="parTrans" cxnId="{A9F67661-F721-4970-820A-24CF96F06812}">
      <dgm:prSet/>
      <dgm:spPr/>
      <dgm:t>
        <a:bodyPr/>
        <a:lstStyle/>
        <a:p>
          <a:endParaRPr lang="en-US">
            <a:latin typeface="+mj-lt"/>
          </a:endParaRPr>
        </a:p>
      </dgm:t>
    </dgm:pt>
    <dgm:pt modelId="{ADA20B52-ED3E-417F-AEFE-CB4F5EFD385D}" type="sibTrans" cxnId="{A9F67661-F721-4970-820A-24CF96F06812}">
      <dgm:prSet/>
      <dgm:spPr/>
      <dgm:t>
        <a:bodyPr/>
        <a:lstStyle/>
        <a:p>
          <a:endParaRPr lang="en-US">
            <a:latin typeface="+mj-lt"/>
          </a:endParaRPr>
        </a:p>
      </dgm:t>
    </dgm:pt>
    <dgm:pt modelId="{BFF03989-C9BD-4203-8CF4-552DC14C44F6}">
      <dgm:prSet phldrT="[Tex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HTML5 cũng chứa các thuộc tính cho phép các nhà phát triển web chỉ ra trường nào là bắt buộc và thậm chí là loại nội dung cần được nhập. </a:t>
          </a:r>
          <a:endParaRPr lang="en-US">
            <a:latin typeface="+mj-lt"/>
          </a:endParaRPr>
        </a:p>
      </dgm:t>
    </dgm:pt>
    <dgm:pt modelId="{4065CDE8-3D7C-4D4D-8874-243975B74450}" type="parTrans" cxnId="{6FF30B8B-8FCB-496E-AA56-BF5FA7BDF9EB}">
      <dgm:prSet/>
      <dgm:spPr/>
      <dgm:t>
        <a:bodyPr/>
        <a:lstStyle/>
        <a:p>
          <a:endParaRPr lang="en-US">
            <a:latin typeface="+mj-lt"/>
          </a:endParaRPr>
        </a:p>
      </dgm:t>
    </dgm:pt>
    <dgm:pt modelId="{1781C078-103D-4BE9-966D-0E15EA34FBC2}" type="sibTrans" cxnId="{6FF30B8B-8FCB-496E-AA56-BF5FA7BDF9EB}">
      <dgm:prSet/>
      <dgm:spPr/>
      <dgm:t>
        <a:bodyPr/>
        <a:lstStyle/>
        <a:p>
          <a:endParaRPr lang="en-US">
            <a:latin typeface="+mj-lt"/>
          </a:endParaRPr>
        </a:p>
      </dgm:t>
    </dgm:pt>
    <dgm:pt modelId="{78CC8151-A3E6-495F-8D3B-E1DDD437BF75}" type="pres">
      <dgm:prSet presAssocID="{2B313D4C-10B6-46B5-8D9C-40E78F2D45EE}" presName="outerComposite" presStyleCnt="0">
        <dgm:presLayoutVars>
          <dgm:chMax val="5"/>
          <dgm:dir/>
          <dgm:resizeHandles val="exact"/>
        </dgm:presLayoutVars>
      </dgm:prSet>
      <dgm:spPr/>
    </dgm:pt>
    <dgm:pt modelId="{D8A071E1-69B7-415E-BA5C-9B54CC0D09D3}" type="pres">
      <dgm:prSet presAssocID="{2B313D4C-10B6-46B5-8D9C-40E78F2D45EE}" presName="dummyMaxCanvas" presStyleCnt="0">
        <dgm:presLayoutVars/>
      </dgm:prSet>
      <dgm:spPr/>
    </dgm:pt>
    <dgm:pt modelId="{B07BEB02-E7DE-46E4-87AB-EEBF32F59F3E}" type="pres">
      <dgm:prSet presAssocID="{2B313D4C-10B6-46B5-8D9C-40E78F2D45EE}" presName="ThreeNodes_1" presStyleLbl="node1" presStyleIdx="0" presStyleCnt="3">
        <dgm:presLayoutVars>
          <dgm:bulletEnabled val="1"/>
        </dgm:presLayoutVars>
      </dgm:prSet>
      <dgm:spPr/>
    </dgm:pt>
    <dgm:pt modelId="{8B4D63ED-2E8F-4F28-B0EE-6642CB7FA726}" type="pres">
      <dgm:prSet presAssocID="{2B313D4C-10B6-46B5-8D9C-40E78F2D45EE}" presName="ThreeNodes_2" presStyleLbl="node1" presStyleIdx="1" presStyleCnt="3">
        <dgm:presLayoutVars>
          <dgm:bulletEnabled val="1"/>
        </dgm:presLayoutVars>
      </dgm:prSet>
      <dgm:spPr/>
    </dgm:pt>
    <dgm:pt modelId="{06FD296A-727E-4172-9A0C-5E68D62D711F}" type="pres">
      <dgm:prSet presAssocID="{2B313D4C-10B6-46B5-8D9C-40E78F2D45EE}" presName="ThreeNodes_3" presStyleLbl="node1" presStyleIdx="2" presStyleCnt="3">
        <dgm:presLayoutVars>
          <dgm:bulletEnabled val="1"/>
        </dgm:presLayoutVars>
      </dgm:prSet>
      <dgm:spPr/>
    </dgm:pt>
    <dgm:pt modelId="{1034EE0C-9ED0-4309-839E-A11DA5DDB758}" type="pres">
      <dgm:prSet presAssocID="{2B313D4C-10B6-46B5-8D9C-40E78F2D45EE}" presName="ThreeConn_1-2" presStyleLbl="fgAccFollowNode1" presStyleIdx="0" presStyleCnt="2">
        <dgm:presLayoutVars>
          <dgm:bulletEnabled val="1"/>
        </dgm:presLayoutVars>
      </dgm:prSet>
      <dgm:spPr/>
    </dgm:pt>
    <dgm:pt modelId="{046A2013-167B-4F76-ABE4-4EC2ED7624C9}" type="pres">
      <dgm:prSet presAssocID="{2B313D4C-10B6-46B5-8D9C-40E78F2D45EE}" presName="ThreeConn_2-3" presStyleLbl="fgAccFollowNode1" presStyleIdx="1" presStyleCnt="2">
        <dgm:presLayoutVars>
          <dgm:bulletEnabled val="1"/>
        </dgm:presLayoutVars>
      </dgm:prSet>
      <dgm:spPr/>
    </dgm:pt>
    <dgm:pt modelId="{40F62C10-5C68-4CD4-9519-8087664D2C89}" type="pres">
      <dgm:prSet presAssocID="{2B313D4C-10B6-46B5-8D9C-40E78F2D45EE}" presName="ThreeNodes_1_text" presStyleLbl="node1" presStyleIdx="2" presStyleCnt="3">
        <dgm:presLayoutVars>
          <dgm:bulletEnabled val="1"/>
        </dgm:presLayoutVars>
      </dgm:prSet>
      <dgm:spPr/>
    </dgm:pt>
    <dgm:pt modelId="{21FB0435-7589-4137-AC83-6FF28CC32F40}" type="pres">
      <dgm:prSet presAssocID="{2B313D4C-10B6-46B5-8D9C-40E78F2D45EE}" presName="ThreeNodes_2_text" presStyleLbl="node1" presStyleIdx="2" presStyleCnt="3">
        <dgm:presLayoutVars>
          <dgm:bulletEnabled val="1"/>
        </dgm:presLayoutVars>
      </dgm:prSet>
      <dgm:spPr/>
    </dgm:pt>
    <dgm:pt modelId="{ABAEBB85-A83D-42DE-A43F-6DBDE08B81EC}" type="pres">
      <dgm:prSet presAssocID="{2B313D4C-10B6-46B5-8D9C-40E78F2D45EE}" presName="ThreeNodes_3_text" presStyleLbl="node1" presStyleIdx="2" presStyleCnt="3">
        <dgm:presLayoutVars>
          <dgm:bulletEnabled val="1"/>
        </dgm:presLayoutVars>
      </dgm:prSet>
      <dgm:spPr/>
    </dgm:pt>
  </dgm:ptLst>
  <dgm:cxnLst>
    <dgm:cxn modelId="{14811A02-05B7-45F4-936B-B2CE0B8C04C8}" type="presOf" srcId="{BFF03989-C9BD-4203-8CF4-552DC14C44F6}" destId="{06FD296A-727E-4172-9A0C-5E68D62D711F}" srcOrd="0" destOrd="0" presId="urn:microsoft.com/office/officeart/2005/8/layout/vProcess5"/>
    <dgm:cxn modelId="{55EF632D-67C5-4D12-AC51-1842E8656985}" srcId="{2B313D4C-10B6-46B5-8D9C-40E78F2D45EE}" destId="{E4605E44-E033-4905-9142-196B0A5C8256}" srcOrd="0" destOrd="0" parTransId="{B88C2912-E72C-41A7-A7DE-3A2817B82B63}" sibTransId="{59468E9E-BE0A-4F5D-ACD4-6A21723B04B6}"/>
    <dgm:cxn modelId="{8B9B5B3A-ED4A-452D-8A10-0DFFF225F3DD}" type="presOf" srcId="{BFF03989-C9BD-4203-8CF4-552DC14C44F6}" destId="{ABAEBB85-A83D-42DE-A43F-6DBDE08B81EC}" srcOrd="1" destOrd="0" presId="urn:microsoft.com/office/officeart/2005/8/layout/vProcess5"/>
    <dgm:cxn modelId="{A9F67661-F721-4970-820A-24CF96F06812}" srcId="{2B313D4C-10B6-46B5-8D9C-40E78F2D45EE}" destId="{7D6DBF3D-42E1-4FF9-AF57-2847CEF2844F}" srcOrd="1" destOrd="0" parTransId="{C07AE0A9-C092-4494-98EF-AECFE59E3F4C}" sibTransId="{ADA20B52-ED3E-417F-AEFE-CB4F5EFD385D}"/>
    <dgm:cxn modelId="{32646247-C894-4443-8655-28616D8A4A13}" type="presOf" srcId="{7D6DBF3D-42E1-4FF9-AF57-2847CEF2844F}" destId="{21FB0435-7589-4137-AC83-6FF28CC32F40}" srcOrd="1" destOrd="0" presId="urn:microsoft.com/office/officeart/2005/8/layout/vProcess5"/>
    <dgm:cxn modelId="{F8342173-6A97-46CF-BB93-7EFC08AF05A0}" type="presOf" srcId="{59468E9E-BE0A-4F5D-ACD4-6A21723B04B6}" destId="{1034EE0C-9ED0-4309-839E-A11DA5DDB758}" srcOrd="0" destOrd="0" presId="urn:microsoft.com/office/officeart/2005/8/layout/vProcess5"/>
    <dgm:cxn modelId="{E6534382-AAE6-4C04-8D64-47EC708F9089}" type="presOf" srcId="{ADA20B52-ED3E-417F-AEFE-CB4F5EFD385D}" destId="{046A2013-167B-4F76-ABE4-4EC2ED7624C9}" srcOrd="0" destOrd="0" presId="urn:microsoft.com/office/officeart/2005/8/layout/vProcess5"/>
    <dgm:cxn modelId="{6FF30B8B-8FCB-496E-AA56-BF5FA7BDF9EB}" srcId="{2B313D4C-10B6-46B5-8D9C-40E78F2D45EE}" destId="{BFF03989-C9BD-4203-8CF4-552DC14C44F6}" srcOrd="2" destOrd="0" parTransId="{4065CDE8-3D7C-4D4D-8874-243975B74450}" sibTransId="{1781C078-103D-4BE9-966D-0E15EA34FBC2}"/>
    <dgm:cxn modelId="{60F83DD1-2213-413D-9628-D2989B3878B1}" type="presOf" srcId="{E4605E44-E033-4905-9142-196B0A5C8256}" destId="{B07BEB02-E7DE-46E4-87AB-EEBF32F59F3E}" srcOrd="0" destOrd="0" presId="urn:microsoft.com/office/officeart/2005/8/layout/vProcess5"/>
    <dgm:cxn modelId="{4512E0EA-5E2F-4CA6-AA39-71BD381EF50B}" type="presOf" srcId="{E4605E44-E033-4905-9142-196B0A5C8256}" destId="{40F62C10-5C68-4CD4-9519-8087664D2C89}" srcOrd="1" destOrd="0" presId="urn:microsoft.com/office/officeart/2005/8/layout/vProcess5"/>
    <dgm:cxn modelId="{99D6F8F3-B5F3-4407-AFC4-A58935CA7E81}" type="presOf" srcId="{2B313D4C-10B6-46B5-8D9C-40E78F2D45EE}" destId="{78CC8151-A3E6-495F-8D3B-E1DDD437BF75}" srcOrd="0" destOrd="0" presId="urn:microsoft.com/office/officeart/2005/8/layout/vProcess5"/>
    <dgm:cxn modelId="{69A3C0F9-CD7C-4E2D-AEF4-740454D337E6}" type="presOf" srcId="{7D6DBF3D-42E1-4FF9-AF57-2847CEF2844F}" destId="{8B4D63ED-2E8F-4F28-B0EE-6642CB7FA726}" srcOrd="0" destOrd="0" presId="urn:microsoft.com/office/officeart/2005/8/layout/vProcess5"/>
    <dgm:cxn modelId="{7059D2BE-A7FF-48C6-849C-BDE1D8E442C5}" type="presParOf" srcId="{78CC8151-A3E6-495F-8D3B-E1DDD437BF75}" destId="{D8A071E1-69B7-415E-BA5C-9B54CC0D09D3}" srcOrd="0" destOrd="0" presId="urn:microsoft.com/office/officeart/2005/8/layout/vProcess5"/>
    <dgm:cxn modelId="{0CC9361B-47E7-4441-A2C2-DA118C5D5894}" type="presParOf" srcId="{78CC8151-A3E6-495F-8D3B-E1DDD437BF75}" destId="{B07BEB02-E7DE-46E4-87AB-EEBF32F59F3E}" srcOrd="1" destOrd="0" presId="urn:microsoft.com/office/officeart/2005/8/layout/vProcess5"/>
    <dgm:cxn modelId="{77770A96-A11F-4A02-B986-8C947CFD0058}" type="presParOf" srcId="{78CC8151-A3E6-495F-8D3B-E1DDD437BF75}" destId="{8B4D63ED-2E8F-4F28-B0EE-6642CB7FA726}" srcOrd="2" destOrd="0" presId="urn:microsoft.com/office/officeart/2005/8/layout/vProcess5"/>
    <dgm:cxn modelId="{79F8CFDD-FB1D-4AC1-AF54-E2A293C3CEC7}" type="presParOf" srcId="{78CC8151-A3E6-495F-8D3B-E1DDD437BF75}" destId="{06FD296A-727E-4172-9A0C-5E68D62D711F}" srcOrd="3" destOrd="0" presId="urn:microsoft.com/office/officeart/2005/8/layout/vProcess5"/>
    <dgm:cxn modelId="{CC7A6B58-3ED7-4500-B666-A7E6A03004F9}" type="presParOf" srcId="{78CC8151-A3E6-495F-8D3B-E1DDD437BF75}" destId="{1034EE0C-9ED0-4309-839E-A11DA5DDB758}" srcOrd="4" destOrd="0" presId="urn:microsoft.com/office/officeart/2005/8/layout/vProcess5"/>
    <dgm:cxn modelId="{D5C21D96-E146-4424-AD2E-B0C748ED9722}" type="presParOf" srcId="{78CC8151-A3E6-495F-8D3B-E1DDD437BF75}" destId="{046A2013-167B-4F76-ABE4-4EC2ED7624C9}" srcOrd="5" destOrd="0" presId="urn:microsoft.com/office/officeart/2005/8/layout/vProcess5"/>
    <dgm:cxn modelId="{F12758B5-CD4A-4E54-B642-3272A1952A05}" type="presParOf" srcId="{78CC8151-A3E6-495F-8D3B-E1DDD437BF75}" destId="{40F62C10-5C68-4CD4-9519-8087664D2C89}" srcOrd="6" destOrd="0" presId="urn:microsoft.com/office/officeart/2005/8/layout/vProcess5"/>
    <dgm:cxn modelId="{68FA71FB-340B-4096-8B6B-86939470F80F}" type="presParOf" srcId="{78CC8151-A3E6-495F-8D3B-E1DDD437BF75}" destId="{21FB0435-7589-4137-AC83-6FF28CC32F40}" srcOrd="7" destOrd="0" presId="urn:microsoft.com/office/officeart/2005/8/layout/vProcess5"/>
    <dgm:cxn modelId="{B50327D0-5C96-4077-B5C4-AC504D738DE4}" type="presParOf" srcId="{78CC8151-A3E6-495F-8D3B-E1DDD437BF75}" destId="{ABAEBB85-A83D-42DE-A43F-6DBDE08B81E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E4FDBDF-170B-4671-BE9C-9810C5672DD0}"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E01CA3D-39E5-4920-9B8B-A0709BF601D1}">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Những kiến thức cơ bản về ngôn ngữ CSS</a:t>
          </a:r>
        </a:p>
      </dgm:t>
    </dgm:pt>
    <dgm:pt modelId="{3E165742-C9EC-4AFB-94CD-089C1F67EDC8}" type="parTrans" cxnId="{66FEF307-9317-40E7-BEE1-4FD43A6C587E}">
      <dgm:prSet/>
      <dgm:spPr/>
      <dgm:t>
        <a:bodyPr/>
        <a:lstStyle/>
        <a:p>
          <a:endParaRPr lang="en-US">
            <a:latin typeface="Times New Roman" panose="02020603050405020304" pitchFamily="18" charset="0"/>
            <a:cs typeface="Times New Roman" panose="02020603050405020304" pitchFamily="18" charset="0"/>
          </a:endParaRPr>
        </a:p>
      </dgm:t>
    </dgm:pt>
    <dgm:pt modelId="{0A436F83-4D4E-405B-A236-3680A0BA2D79}" type="sibTrans" cxnId="{66FEF307-9317-40E7-BEE1-4FD43A6C587E}">
      <dgm:prSet/>
      <dgm:spPr/>
      <dgm:t>
        <a:bodyPr/>
        <a:lstStyle/>
        <a:p>
          <a:endParaRPr lang="en-US">
            <a:latin typeface="Times New Roman" panose="02020603050405020304" pitchFamily="18" charset="0"/>
            <a:cs typeface="Times New Roman" panose="02020603050405020304" pitchFamily="18" charset="0"/>
          </a:endParaRPr>
        </a:p>
      </dgm:t>
    </dgm:pt>
    <dgm:pt modelId="{02B6F375-EDB5-4711-AFFE-E46FDD3780AC}">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Chủ đề CSS tiếp theo cần tập trung vào là tạo kiểu cho văn bản</a:t>
          </a:r>
        </a:p>
      </dgm:t>
    </dgm:pt>
    <dgm:pt modelId="{2AC52592-29FB-41F6-86A8-39F2FDBEE48D}" type="parTrans" cxnId="{2A219880-74E1-4D7F-8CE3-6DD5F33B27EA}">
      <dgm:prSet/>
      <dgm:spPr/>
      <dgm:t>
        <a:bodyPr/>
        <a:lstStyle/>
        <a:p>
          <a:endParaRPr lang="en-US">
            <a:latin typeface="Times New Roman" panose="02020603050405020304" pitchFamily="18" charset="0"/>
            <a:cs typeface="Times New Roman" panose="02020603050405020304" pitchFamily="18" charset="0"/>
          </a:endParaRPr>
        </a:p>
      </dgm:t>
    </dgm:pt>
    <dgm:pt modelId="{932FED2B-09B7-468D-B0EC-873A8D409B59}" type="sibTrans" cxnId="{2A219880-74E1-4D7F-8CE3-6DD5F33B27EA}">
      <dgm:prSet/>
      <dgm:spPr/>
      <dgm:t>
        <a:bodyPr/>
        <a:lstStyle/>
        <a:p>
          <a:endParaRPr lang="en-US">
            <a:latin typeface="Times New Roman" panose="02020603050405020304" pitchFamily="18" charset="0"/>
            <a:cs typeface="Times New Roman" panose="02020603050405020304" pitchFamily="18" charset="0"/>
          </a:endParaRPr>
        </a:p>
      </dgm:t>
    </dgm:pt>
    <dgm:pt modelId="{FE13A00A-6E53-4D42-8730-D05F31407FD9}">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Tạo kiểu văn bản - một trong những điều phổ biến nhất mà bạn sẽ làm với CSS</a:t>
          </a:r>
        </a:p>
      </dgm:t>
    </dgm:pt>
    <dgm:pt modelId="{EA7A8017-BA3E-4D64-8D09-40B00C9A71A8}" type="parTrans" cxnId="{8F27F9CB-EFA1-434D-BEFC-E6E4464479E7}">
      <dgm:prSet/>
      <dgm:spPr/>
      <dgm:t>
        <a:bodyPr/>
        <a:lstStyle/>
        <a:p>
          <a:endParaRPr lang="en-US">
            <a:latin typeface="Times New Roman" panose="02020603050405020304" pitchFamily="18" charset="0"/>
            <a:cs typeface="Times New Roman" panose="02020603050405020304" pitchFamily="18" charset="0"/>
          </a:endParaRPr>
        </a:p>
      </dgm:t>
    </dgm:pt>
    <dgm:pt modelId="{1A59C247-1BF5-488A-AE95-315F3A1AC1EE}" type="sibTrans" cxnId="{8F27F9CB-EFA1-434D-BEFC-E6E4464479E7}">
      <dgm:prSet/>
      <dgm:spPr/>
      <dgm:t>
        <a:bodyPr/>
        <a:lstStyle/>
        <a:p>
          <a:endParaRPr lang="en-US">
            <a:latin typeface="Times New Roman" panose="02020603050405020304" pitchFamily="18" charset="0"/>
            <a:cs typeface="Times New Roman" panose="02020603050405020304" pitchFamily="18" charset="0"/>
          </a:endParaRPr>
        </a:p>
      </dgm:t>
    </dgm:pt>
    <dgm:pt modelId="{639113E3-DA20-4C4B-98E0-6EF903C59C8D}" type="pres">
      <dgm:prSet presAssocID="{7E4FDBDF-170B-4671-BE9C-9810C5672DD0}" presName="outerComposite" presStyleCnt="0">
        <dgm:presLayoutVars>
          <dgm:chMax val="5"/>
          <dgm:dir/>
          <dgm:resizeHandles val="exact"/>
        </dgm:presLayoutVars>
      </dgm:prSet>
      <dgm:spPr/>
    </dgm:pt>
    <dgm:pt modelId="{9CC28FFA-70F4-4DE0-A84B-EA9DE9B1F929}" type="pres">
      <dgm:prSet presAssocID="{7E4FDBDF-170B-4671-BE9C-9810C5672DD0}" presName="dummyMaxCanvas" presStyleCnt="0">
        <dgm:presLayoutVars/>
      </dgm:prSet>
      <dgm:spPr/>
    </dgm:pt>
    <dgm:pt modelId="{FB9A8193-7B49-46E9-95BF-A0A1985EA888}" type="pres">
      <dgm:prSet presAssocID="{7E4FDBDF-170B-4671-BE9C-9810C5672DD0}" presName="ThreeNodes_1" presStyleLbl="node1" presStyleIdx="0" presStyleCnt="3">
        <dgm:presLayoutVars>
          <dgm:bulletEnabled val="1"/>
        </dgm:presLayoutVars>
      </dgm:prSet>
      <dgm:spPr/>
    </dgm:pt>
    <dgm:pt modelId="{0A2B17FC-8795-4581-8681-37FFCAF9B88F}" type="pres">
      <dgm:prSet presAssocID="{7E4FDBDF-170B-4671-BE9C-9810C5672DD0}" presName="ThreeNodes_2" presStyleLbl="node1" presStyleIdx="1" presStyleCnt="3">
        <dgm:presLayoutVars>
          <dgm:bulletEnabled val="1"/>
        </dgm:presLayoutVars>
      </dgm:prSet>
      <dgm:spPr/>
    </dgm:pt>
    <dgm:pt modelId="{118DA3C7-FC0E-40BB-8DB8-9396C517E680}" type="pres">
      <dgm:prSet presAssocID="{7E4FDBDF-170B-4671-BE9C-9810C5672DD0}" presName="ThreeNodes_3" presStyleLbl="node1" presStyleIdx="2" presStyleCnt="3">
        <dgm:presLayoutVars>
          <dgm:bulletEnabled val="1"/>
        </dgm:presLayoutVars>
      </dgm:prSet>
      <dgm:spPr/>
    </dgm:pt>
    <dgm:pt modelId="{B3F7B139-1140-4EE8-B3D5-00810D6D8E19}" type="pres">
      <dgm:prSet presAssocID="{7E4FDBDF-170B-4671-BE9C-9810C5672DD0}" presName="ThreeConn_1-2" presStyleLbl="fgAccFollowNode1" presStyleIdx="0" presStyleCnt="2">
        <dgm:presLayoutVars>
          <dgm:bulletEnabled val="1"/>
        </dgm:presLayoutVars>
      </dgm:prSet>
      <dgm:spPr/>
    </dgm:pt>
    <dgm:pt modelId="{41EA41C1-9F10-49E9-8C20-ED626600714E}" type="pres">
      <dgm:prSet presAssocID="{7E4FDBDF-170B-4671-BE9C-9810C5672DD0}" presName="ThreeConn_2-3" presStyleLbl="fgAccFollowNode1" presStyleIdx="1" presStyleCnt="2">
        <dgm:presLayoutVars>
          <dgm:bulletEnabled val="1"/>
        </dgm:presLayoutVars>
      </dgm:prSet>
      <dgm:spPr/>
    </dgm:pt>
    <dgm:pt modelId="{9F51B687-BA89-4ABA-A417-6D812DB85195}" type="pres">
      <dgm:prSet presAssocID="{7E4FDBDF-170B-4671-BE9C-9810C5672DD0}" presName="ThreeNodes_1_text" presStyleLbl="node1" presStyleIdx="2" presStyleCnt="3">
        <dgm:presLayoutVars>
          <dgm:bulletEnabled val="1"/>
        </dgm:presLayoutVars>
      </dgm:prSet>
      <dgm:spPr/>
    </dgm:pt>
    <dgm:pt modelId="{9B1C5C45-79C3-4BFE-A3BE-70F8DB989804}" type="pres">
      <dgm:prSet presAssocID="{7E4FDBDF-170B-4671-BE9C-9810C5672DD0}" presName="ThreeNodes_2_text" presStyleLbl="node1" presStyleIdx="2" presStyleCnt="3">
        <dgm:presLayoutVars>
          <dgm:bulletEnabled val="1"/>
        </dgm:presLayoutVars>
      </dgm:prSet>
      <dgm:spPr/>
    </dgm:pt>
    <dgm:pt modelId="{681AFE44-AE9C-4116-A166-7F9DC03FC1AD}" type="pres">
      <dgm:prSet presAssocID="{7E4FDBDF-170B-4671-BE9C-9810C5672DD0}" presName="ThreeNodes_3_text" presStyleLbl="node1" presStyleIdx="2" presStyleCnt="3">
        <dgm:presLayoutVars>
          <dgm:bulletEnabled val="1"/>
        </dgm:presLayoutVars>
      </dgm:prSet>
      <dgm:spPr/>
    </dgm:pt>
  </dgm:ptLst>
  <dgm:cxnLst>
    <dgm:cxn modelId="{66FEF307-9317-40E7-BEE1-4FD43A6C587E}" srcId="{7E4FDBDF-170B-4671-BE9C-9810C5672DD0}" destId="{BE01CA3D-39E5-4920-9B8B-A0709BF601D1}" srcOrd="0" destOrd="0" parTransId="{3E165742-C9EC-4AFB-94CD-089C1F67EDC8}" sibTransId="{0A436F83-4D4E-405B-A236-3680A0BA2D79}"/>
    <dgm:cxn modelId="{4E49CD4C-1F5C-4D7D-A99B-B40F510C3901}" type="presOf" srcId="{932FED2B-09B7-468D-B0EC-873A8D409B59}" destId="{41EA41C1-9F10-49E9-8C20-ED626600714E}" srcOrd="0" destOrd="0" presId="urn:microsoft.com/office/officeart/2005/8/layout/vProcess5"/>
    <dgm:cxn modelId="{2D648A6F-CCAC-4AE7-A749-10E8AA97F2D8}" type="presOf" srcId="{02B6F375-EDB5-4711-AFFE-E46FDD3780AC}" destId="{9B1C5C45-79C3-4BFE-A3BE-70F8DB989804}" srcOrd="1" destOrd="0" presId="urn:microsoft.com/office/officeart/2005/8/layout/vProcess5"/>
    <dgm:cxn modelId="{08BFC378-4B4A-4A3C-972D-E2195CE91951}" type="presOf" srcId="{0A436F83-4D4E-405B-A236-3680A0BA2D79}" destId="{B3F7B139-1140-4EE8-B3D5-00810D6D8E19}" srcOrd="0" destOrd="0" presId="urn:microsoft.com/office/officeart/2005/8/layout/vProcess5"/>
    <dgm:cxn modelId="{2A219880-74E1-4D7F-8CE3-6DD5F33B27EA}" srcId="{7E4FDBDF-170B-4671-BE9C-9810C5672DD0}" destId="{02B6F375-EDB5-4711-AFFE-E46FDD3780AC}" srcOrd="1" destOrd="0" parTransId="{2AC52592-29FB-41F6-86A8-39F2FDBEE48D}" sibTransId="{932FED2B-09B7-468D-B0EC-873A8D409B59}"/>
    <dgm:cxn modelId="{30272782-2623-4329-9BD0-CC1A72F2D106}" type="presOf" srcId="{FE13A00A-6E53-4D42-8730-D05F31407FD9}" destId="{681AFE44-AE9C-4116-A166-7F9DC03FC1AD}" srcOrd="1" destOrd="0" presId="urn:microsoft.com/office/officeart/2005/8/layout/vProcess5"/>
    <dgm:cxn modelId="{7DF5F391-1079-44FC-83F2-3557A3974796}" type="presOf" srcId="{BE01CA3D-39E5-4920-9B8B-A0709BF601D1}" destId="{9F51B687-BA89-4ABA-A417-6D812DB85195}" srcOrd="1" destOrd="0" presId="urn:microsoft.com/office/officeart/2005/8/layout/vProcess5"/>
    <dgm:cxn modelId="{6276AAB9-6DEB-4EF6-9940-12EFA40FF90D}" type="presOf" srcId="{BE01CA3D-39E5-4920-9B8B-A0709BF601D1}" destId="{FB9A8193-7B49-46E9-95BF-A0A1985EA888}" srcOrd="0" destOrd="0" presId="urn:microsoft.com/office/officeart/2005/8/layout/vProcess5"/>
    <dgm:cxn modelId="{60AD3DC5-DB47-4088-B877-2B12D75799B1}" type="presOf" srcId="{02B6F375-EDB5-4711-AFFE-E46FDD3780AC}" destId="{0A2B17FC-8795-4581-8681-37FFCAF9B88F}" srcOrd="0" destOrd="0" presId="urn:microsoft.com/office/officeart/2005/8/layout/vProcess5"/>
    <dgm:cxn modelId="{8F27F9CB-EFA1-434D-BEFC-E6E4464479E7}" srcId="{7E4FDBDF-170B-4671-BE9C-9810C5672DD0}" destId="{FE13A00A-6E53-4D42-8730-D05F31407FD9}" srcOrd="2" destOrd="0" parTransId="{EA7A8017-BA3E-4D64-8D09-40B00C9A71A8}" sibTransId="{1A59C247-1BF5-488A-AE95-315F3A1AC1EE}"/>
    <dgm:cxn modelId="{05EBCFF3-CA4D-4E93-ADC6-C9BB9A4EBD2E}" type="presOf" srcId="{FE13A00A-6E53-4D42-8730-D05F31407FD9}" destId="{118DA3C7-FC0E-40BB-8DB8-9396C517E680}" srcOrd="0" destOrd="0" presId="urn:microsoft.com/office/officeart/2005/8/layout/vProcess5"/>
    <dgm:cxn modelId="{BC4BDBFD-3CB3-447B-8E36-03239910C9E1}" type="presOf" srcId="{7E4FDBDF-170B-4671-BE9C-9810C5672DD0}" destId="{639113E3-DA20-4C4B-98E0-6EF903C59C8D}" srcOrd="0" destOrd="0" presId="urn:microsoft.com/office/officeart/2005/8/layout/vProcess5"/>
    <dgm:cxn modelId="{EFBACE46-751D-4281-8DFC-E5ED835427BD}" type="presParOf" srcId="{639113E3-DA20-4C4B-98E0-6EF903C59C8D}" destId="{9CC28FFA-70F4-4DE0-A84B-EA9DE9B1F929}" srcOrd="0" destOrd="0" presId="urn:microsoft.com/office/officeart/2005/8/layout/vProcess5"/>
    <dgm:cxn modelId="{F655070D-E09C-4987-8CE8-D00EFBB54905}" type="presParOf" srcId="{639113E3-DA20-4C4B-98E0-6EF903C59C8D}" destId="{FB9A8193-7B49-46E9-95BF-A0A1985EA888}" srcOrd="1" destOrd="0" presId="urn:microsoft.com/office/officeart/2005/8/layout/vProcess5"/>
    <dgm:cxn modelId="{1363777E-686F-4535-96A4-17A2F802DB90}" type="presParOf" srcId="{639113E3-DA20-4C4B-98E0-6EF903C59C8D}" destId="{0A2B17FC-8795-4581-8681-37FFCAF9B88F}" srcOrd="2" destOrd="0" presId="urn:microsoft.com/office/officeart/2005/8/layout/vProcess5"/>
    <dgm:cxn modelId="{62FF939D-5B88-4483-9C42-9991CE747489}" type="presParOf" srcId="{639113E3-DA20-4C4B-98E0-6EF903C59C8D}" destId="{118DA3C7-FC0E-40BB-8DB8-9396C517E680}" srcOrd="3" destOrd="0" presId="urn:microsoft.com/office/officeart/2005/8/layout/vProcess5"/>
    <dgm:cxn modelId="{6F1E5411-0833-4B45-8EB0-873DF1946BB2}" type="presParOf" srcId="{639113E3-DA20-4C4B-98E0-6EF903C59C8D}" destId="{B3F7B139-1140-4EE8-B3D5-00810D6D8E19}" srcOrd="4" destOrd="0" presId="urn:microsoft.com/office/officeart/2005/8/layout/vProcess5"/>
    <dgm:cxn modelId="{8A4C27B9-6EAB-4E23-973D-08C372D532D6}" type="presParOf" srcId="{639113E3-DA20-4C4B-98E0-6EF903C59C8D}" destId="{41EA41C1-9F10-49E9-8C20-ED626600714E}" srcOrd="5" destOrd="0" presId="urn:microsoft.com/office/officeart/2005/8/layout/vProcess5"/>
    <dgm:cxn modelId="{BEED0541-689E-46CE-A7A2-F0C45006EC44}" type="presParOf" srcId="{639113E3-DA20-4C4B-98E0-6EF903C59C8D}" destId="{9F51B687-BA89-4ABA-A417-6D812DB85195}" srcOrd="6" destOrd="0" presId="urn:microsoft.com/office/officeart/2005/8/layout/vProcess5"/>
    <dgm:cxn modelId="{871640EF-5175-4867-97DE-F72A7B20F295}" type="presParOf" srcId="{639113E3-DA20-4C4B-98E0-6EF903C59C8D}" destId="{9B1C5C45-79C3-4BFE-A3BE-70F8DB989804}" srcOrd="7" destOrd="0" presId="urn:microsoft.com/office/officeart/2005/8/layout/vProcess5"/>
    <dgm:cxn modelId="{D8789D6A-6173-4C25-9B0D-BF1ACA108E9D}" type="presParOf" srcId="{639113E3-DA20-4C4B-98E0-6EF903C59C8D}" destId="{681AFE44-AE9C-4116-A166-7F9DC03FC1A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AACB17E-34AD-439B-AF24-CA80F3295EC4}"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414D3019-775C-478F-9B0D-4D564A031723}">
      <dgm:prSet phldrT="[Text]"/>
      <dgm:spPr/>
      <dgm:t>
        <a:bodyPr/>
        <a:lstStyle/>
        <a:p>
          <a:r>
            <a:rPr lang="en-US">
              <a:latin typeface="Times New Roman" panose="02020603050405020304" pitchFamily="18" charset="0"/>
              <a:cs typeface="Times New Roman" panose="02020603050405020304" pitchFamily="18" charset="0"/>
            </a:rPr>
            <a:t>Các nguyên tắc cơ bản về tạo kiểu văn bản</a:t>
          </a:r>
        </a:p>
      </dgm:t>
    </dgm:pt>
    <dgm:pt modelId="{5E467840-92FE-4B4F-85AD-E41DE7989787}" type="parTrans" cxnId="{C1FB4A49-F43B-4923-A169-94C106343834}">
      <dgm:prSet/>
      <dgm:spPr/>
      <dgm:t>
        <a:bodyPr/>
        <a:lstStyle/>
        <a:p>
          <a:endParaRPr lang="en-US">
            <a:latin typeface="Times New Roman" panose="02020603050405020304" pitchFamily="18" charset="0"/>
            <a:cs typeface="Times New Roman" panose="02020603050405020304" pitchFamily="18" charset="0"/>
          </a:endParaRPr>
        </a:p>
      </dgm:t>
    </dgm:pt>
    <dgm:pt modelId="{FCA42C53-430B-4494-B920-2D6E68FDD9D8}" type="sibTrans" cxnId="{C1FB4A49-F43B-4923-A169-94C106343834}">
      <dgm:prSet/>
      <dgm:spPr/>
      <dgm:t>
        <a:bodyPr/>
        <a:lstStyle/>
        <a:p>
          <a:endParaRPr lang="en-US">
            <a:latin typeface="Times New Roman" panose="02020603050405020304" pitchFamily="18" charset="0"/>
            <a:cs typeface="Times New Roman" panose="02020603050405020304" pitchFamily="18" charset="0"/>
          </a:endParaRPr>
        </a:p>
      </dgm:t>
    </dgm:pt>
    <dgm:pt modelId="{CD8813D9-A989-4582-BE16-5699598A100F}">
      <dgm:prSet phldrT="[Text]">
        <dgm:style>
          <a:lnRef idx="2">
            <a:schemeClr val="accent5"/>
          </a:lnRef>
          <a:fillRef idx="1">
            <a:schemeClr val="lt1"/>
          </a:fillRef>
          <a:effectRef idx="0">
            <a:schemeClr val="accent5"/>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Áp dụng các phông chữ tùy chỉnh</a:t>
          </a:r>
        </a:p>
      </dgm:t>
    </dgm:pt>
    <dgm:pt modelId="{766DB702-28C1-4068-9407-90AB2AFDADA5}" type="parTrans" cxnId="{89FE15F4-AE3D-43CD-B58C-345AD5AB9D5D}">
      <dgm:prSet/>
      <dgm:spPr/>
      <dgm:t>
        <a:bodyPr/>
        <a:lstStyle/>
        <a:p>
          <a:endParaRPr lang="en-US">
            <a:latin typeface="Times New Roman" panose="02020603050405020304" pitchFamily="18" charset="0"/>
            <a:cs typeface="Times New Roman" panose="02020603050405020304" pitchFamily="18" charset="0"/>
          </a:endParaRPr>
        </a:p>
      </dgm:t>
    </dgm:pt>
    <dgm:pt modelId="{3FD910F4-10B3-4A05-A18D-6D4C53330DE3}" type="sibTrans" cxnId="{89FE15F4-AE3D-43CD-B58C-345AD5AB9D5D}">
      <dgm:prSet/>
      <dgm:spPr/>
      <dgm:t>
        <a:bodyPr/>
        <a:lstStyle/>
        <a:p>
          <a:endParaRPr lang="en-US">
            <a:latin typeface="Times New Roman" panose="02020603050405020304" pitchFamily="18" charset="0"/>
            <a:cs typeface="Times New Roman" panose="02020603050405020304" pitchFamily="18" charset="0"/>
          </a:endParaRPr>
        </a:p>
      </dgm:t>
    </dgm:pt>
    <dgm:pt modelId="{C85933CE-2C66-4B01-B6FD-F40C8DAC25AF}">
      <dgm:prSet phldrT="[Text]"/>
      <dgm:spPr/>
      <dgm:t>
        <a:bodyPr/>
        <a:lstStyle/>
        <a:p>
          <a:r>
            <a:rPr lang="en-US">
              <a:latin typeface="Times New Roman" panose="02020603050405020304" pitchFamily="18" charset="0"/>
              <a:cs typeface="Times New Roman" panose="02020603050405020304" pitchFamily="18" charset="0"/>
            </a:rPr>
            <a:t>Web (danh sách và liên kết)</a:t>
          </a:r>
        </a:p>
      </dgm:t>
    </dgm:pt>
    <dgm:pt modelId="{9DA94AFE-55C0-44AD-9DE9-C2D3FA8A9CD6}" type="parTrans" cxnId="{E626DD04-FF46-4298-B2DA-60243421B3C2}">
      <dgm:prSet/>
      <dgm:spPr/>
      <dgm:t>
        <a:bodyPr/>
        <a:lstStyle/>
        <a:p>
          <a:endParaRPr lang="en-US"/>
        </a:p>
      </dgm:t>
    </dgm:pt>
    <dgm:pt modelId="{AC794CD0-C447-487A-A7C1-C70876620FB8}" type="sibTrans" cxnId="{E626DD04-FF46-4298-B2DA-60243421B3C2}">
      <dgm:prSet/>
      <dgm:spPr/>
      <dgm:t>
        <a:bodyPr/>
        <a:lstStyle/>
        <a:p>
          <a:endParaRPr lang="en-US"/>
        </a:p>
      </dgm:t>
    </dgm:pt>
    <dgm:pt modelId="{A90B951E-3025-4681-AD58-6BFB81C8B617}" type="pres">
      <dgm:prSet presAssocID="{5AACB17E-34AD-439B-AF24-CA80F3295EC4}" presName="Name0" presStyleCnt="0">
        <dgm:presLayoutVars>
          <dgm:dir/>
          <dgm:resizeHandles val="exact"/>
        </dgm:presLayoutVars>
      </dgm:prSet>
      <dgm:spPr/>
    </dgm:pt>
    <dgm:pt modelId="{7E0FF9AA-01A5-44BF-8EC4-B8C7F8C628B0}" type="pres">
      <dgm:prSet presAssocID="{414D3019-775C-478F-9B0D-4D564A031723}" presName="composite" presStyleCnt="0"/>
      <dgm:spPr/>
    </dgm:pt>
    <dgm:pt modelId="{46DBB6D9-D200-44F9-80C0-D98D8ADB5508}" type="pres">
      <dgm:prSet presAssocID="{414D3019-775C-478F-9B0D-4D564A031723}" presName="bgChev" presStyleLbl="node1" presStyleIdx="0" presStyleCnt="3"/>
      <dgm:spPr/>
    </dgm:pt>
    <dgm:pt modelId="{E18C1E88-1F41-48DD-93D3-30FF4DDD5D2F}" type="pres">
      <dgm:prSet presAssocID="{414D3019-775C-478F-9B0D-4D564A031723}" presName="txNode" presStyleLbl="fgAcc1" presStyleIdx="0" presStyleCnt="3">
        <dgm:presLayoutVars>
          <dgm:bulletEnabled val="1"/>
        </dgm:presLayoutVars>
      </dgm:prSet>
      <dgm:spPr/>
    </dgm:pt>
    <dgm:pt modelId="{612997F7-39B9-453C-8A94-1CA460DFC0F1}" type="pres">
      <dgm:prSet presAssocID="{FCA42C53-430B-4494-B920-2D6E68FDD9D8}" presName="compositeSpace" presStyleCnt="0"/>
      <dgm:spPr/>
    </dgm:pt>
    <dgm:pt modelId="{F25FE473-EBF4-458C-8A2F-A8AFE6104334}" type="pres">
      <dgm:prSet presAssocID="{CD8813D9-A989-4582-BE16-5699598A100F}" presName="composite" presStyleCnt="0"/>
      <dgm:spPr/>
    </dgm:pt>
    <dgm:pt modelId="{84830578-976F-48E0-8F81-75FE173A4A72}" type="pres">
      <dgm:prSet presAssocID="{CD8813D9-A989-4582-BE16-5699598A100F}" presName="bgChev" presStyleLbl="node1" presStyleIdx="1" presStyleCnt="3">
        <dgm:style>
          <a:lnRef idx="2">
            <a:schemeClr val="accent5">
              <a:shade val="50000"/>
            </a:schemeClr>
          </a:lnRef>
          <a:fillRef idx="1">
            <a:schemeClr val="accent5"/>
          </a:fillRef>
          <a:effectRef idx="0">
            <a:schemeClr val="accent5"/>
          </a:effectRef>
          <a:fontRef idx="minor">
            <a:schemeClr val="lt1"/>
          </a:fontRef>
        </dgm:style>
      </dgm:prSet>
      <dgm:spPr/>
    </dgm:pt>
    <dgm:pt modelId="{82A27F97-5B14-4220-9E51-0C5AE34197DE}" type="pres">
      <dgm:prSet presAssocID="{CD8813D9-A989-4582-BE16-5699598A100F}" presName="txNode" presStyleLbl="fgAcc1" presStyleIdx="1" presStyleCnt="3">
        <dgm:presLayoutVars>
          <dgm:bulletEnabled val="1"/>
        </dgm:presLayoutVars>
      </dgm:prSet>
      <dgm:spPr/>
    </dgm:pt>
    <dgm:pt modelId="{067E2C19-78E0-4D22-BCD6-68C98C7087C5}" type="pres">
      <dgm:prSet presAssocID="{3FD910F4-10B3-4A05-A18D-6D4C53330DE3}" presName="compositeSpace" presStyleCnt="0"/>
      <dgm:spPr/>
    </dgm:pt>
    <dgm:pt modelId="{7BFCFBEE-DC7F-4F8E-80BD-FD059FFC67E9}" type="pres">
      <dgm:prSet presAssocID="{C85933CE-2C66-4B01-B6FD-F40C8DAC25AF}" presName="composite" presStyleCnt="0"/>
      <dgm:spPr/>
    </dgm:pt>
    <dgm:pt modelId="{256FD364-012D-4ACE-9EBD-B8F5C5ECCD72}" type="pres">
      <dgm:prSet presAssocID="{C85933CE-2C66-4B01-B6FD-F40C8DAC25AF}" presName="bgChev" presStyleLbl="node1" presStyleIdx="2" presStyleCnt="3"/>
      <dgm:spPr/>
    </dgm:pt>
    <dgm:pt modelId="{FA984657-1D4C-423E-8423-E0D4D4F8ADAD}" type="pres">
      <dgm:prSet presAssocID="{C85933CE-2C66-4B01-B6FD-F40C8DAC25AF}" presName="txNode" presStyleLbl="fgAcc1" presStyleIdx="2" presStyleCnt="3">
        <dgm:presLayoutVars>
          <dgm:bulletEnabled val="1"/>
        </dgm:presLayoutVars>
      </dgm:prSet>
      <dgm:spPr/>
    </dgm:pt>
  </dgm:ptLst>
  <dgm:cxnLst>
    <dgm:cxn modelId="{E626DD04-FF46-4298-B2DA-60243421B3C2}" srcId="{5AACB17E-34AD-439B-AF24-CA80F3295EC4}" destId="{C85933CE-2C66-4B01-B6FD-F40C8DAC25AF}" srcOrd="2" destOrd="0" parTransId="{9DA94AFE-55C0-44AD-9DE9-C2D3FA8A9CD6}" sibTransId="{AC794CD0-C447-487A-A7C1-C70876620FB8}"/>
    <dgm:cxn modelId="{E3F06E48-371F-4F47-921F-3703C8CDC8D8}" type="presOf" srcId="{CD8813D9-A989-4582-BE16-5699598A100F}" destId="{82A27F97-5B14-4220-9E51-0C5AE34197DE}" srcOrd="0" destOrd="0" presId="urn:microsoft.com/office/officeart/2005/8/layout/chevronAccent+Icon"/>
    <dgm:cxn modelId="{C1FB4A49-F43B-4923-A169-94C106343834}" srcId="{5AACB17E-34AD-439B-AF24-CA80F3295EC4}" destId="{414D3019-775C-478F-9B0D-4D564A031723}" srcOrd="0" destOrd="0" parTransId="{5E467840-92FE-4B4F-85AD-E41DE7989787}" sibTransId="{FCA42C53-430B-4494-B920-2D6E68FDD9D8}"/>
    <dgm:cxn modelId="{9BE3DA9B-080C-43DC-82A0-27D0C867CC84}" type="presOf" srcId="{414D3019-775C-478F-9B0D-4D564A031723}" destId="{E18C1E88-1F41-48DD-93D3-30FF4DDD5D2F}" srcOrd="0" destOrd="0" presId="urn:microsoft.com/office/officeart/2005/8/layout/chevronAccent+Icon"/>
    <dgm:cxn modelId="{FE8A8BE3-D67E-4AB9-800E-D713B133CC36}" type="presOf" srcId="{C85933CE-2C66-4B01-B6FD-F40C8DAC25AF}" destId="{FA984657-1D4C-423E-8423-E0D4D4F8ADAD}" srcOrd="0" destOrd="0" presId="urn:microsoft.com/office/officeart/2005/8/layout/chevronAccent+Icon"/>
    <dgm:cxn modelId="{F85387E5-BF14-47F3-B02A-35A45D129783}" type="presOf" srcId="{5AACB17E-34AD-439B-AF24-CA80F3295EC4}" destId="{A90B951E-3025-4681-AD58-6BFB81C8B617}" srcOrd="0" destOrd="0" presId="urn:microsoft.com/office/officeart/2005/8/layout/chevronAccent+Icon"/>
    <dgm:cxn modelId="{89FE15F4-AE3D-43CD-B58C-345AD5AB9D5D}" srcId="{5AACB17E-34AD-439B-AF24-CA80F3295EC4}" destId="{CD8813D9-A989-4582-BE16-5699598A100F}" srcOrd="1" destOrd="0" parTransId="{766DB702-28C1-4068-9407-90AB2AFDADA5}" sibTransId="{3FD910F4-10B3-4A05-A18D-6D4C53330DE3}"/>
    <dgm:cxn modelId="{DE773E58-CAC2-42DE-8E86-FB72611FF4D4}" type="presParOf" srcId="{A90B951E-3025-4681-AD58-6BFB81C8B617}" destId="{7E0FF9AA-01A5-44BF-8EC4-B8C7F8C628B0}" srcOrd="0" destOrd="0" presId="urn:microsoft.com/office/officeart/2005/8/layout/chevronAccent+Icon"/>
    <dgm:cxn modelId="{798F6ADB-F9F2-4083-937B-158E0794EB13}" type="presParOf" srcId="{7E0FF9AA-01A5-44BF-8EC4-B8C7F8C628B0}" destId="{46DBB6D9-D200-44F9-80C0-D98D8ADB5508}" srcOrd="0" destOrd="0" presId="urn:microsoft.com/office/officeart/2005/8/layout/chevronAccent+Icon"/>
    <dgm:cxn modelId="{486BDB57-3F5F-4104-AE75-93484E621DE5}" type="presParOf" srcId="{7E0FF9AA-01A5-44BF-8EC4-B8C7F8C628B0}" destId="{E18C1E88-1F41-48DD-93D3-30FF4DDD5D2F}" srcOrd="1" destOrd="0" presId="urn:microsoft.com/office/officeart/2005/8/layout/chevronAccent+Icon"/>
    <dgm:cxn modelId="{FED63372-3F1C-4F89-9876-DB5B5EF1128C}" type="presParOf" srcId="{A90B951E-3025-4681-AD58-6BFB81C8B617}" destId="{612997F7-39B9-453C-8A94-1CA460DFC0F1}" srcOrd="1" destOrd="0" presId="urn:microsoft.com/office/officeart/2005/8/layout/chevronAccent+Icon"/>
    <dgm:cxn modelId="{440E35C5-ECE4-4CFB-896A-72D91B0D638E}" type="presParOf" srcId="{A90B951E-3025-4681-AD58-6BFB81C8B617}" destId="{F25FE473-EBF4-458C-8A2F-A8AFE6104334}" srcOrd="2" destOrd="0" presId="urn:microsoft.com/office/officeart/2005/8/layout/chevronAccent+Icon"/>
    <dgm:cxn modelId="{9F06D2AA-6DFF-4F54-9243-DC469EC044A8}" type="presParOf" srcId="{F25FE473-EBF4-458C-8A2F-A8AFE6104334}" destId="{84830578-976F-48E0-8F81-75FE173A4A72}" srcOrd="0" destOrd="0" presId="urn:microsoft.com/office/officeart/2005/8/layout/chevronAccent+Icon"/>
    <dgm:cxn modelId="{FEBC1EF8-14DC-42D2-A2D5-5F5755302644}" type="presParOf" srcId="{F25FE473-EBF4-458C-8A2F-A8AFE6104334}" destId="{82A27F97-5B14-4220-9E51-0C5AE34197DE}" srcOrd="1" destOrd="0" presId="urn:microsoft.com/office/officeart/2005/8/layout/chevronAccent+Icon"/>
    <dgm:cxn modelId="{CE62A3C2-1EA1-4A20-B399-E5DC2A9725BC}" type="presParOf" srcId="{A90B951E-3025-4681-AD58-6BFB81C8B617}" destId="{067E2C19-78E0-4D22-BCD6-68C98C7087C5}" srcOrd="3" destOrd="0" presId="urn:microsoft.com/office/officeart/2005/8/layout/chevronAccent+Icon"/>
    <dgm:cxn modelId="{79CD24E4-69E5-4E8B-BB25-2E4C1FF6C098}" type="presParOf" srcId="{A90B951E-3025-4681-AD58-6BFB81C8B617}" destId="{7BFCFBEE-DC7F-4F8E-80BD-FD059FFC67E9}" srcOrd="4" destOrd="0" presId="urn:microsoft.com/office/officeart/2005/8/layout/chevronAccent+Icon"/>
    <dgm:cxn modelId="{487C7875-E4CB-4B91-B95C-DCE36E73A933}" type="presParOf" srcId="{7BFCFBEE-DC7F-4F8E-80BD-FD059FFC67E9}" destId="{256FD364-012D-4ACE-9EBD-B8F5C5ECCD72}" srcOrd="0" destOrd="0" presId="urn:microsoft.com/office/officeart/2005/8/layout/chevronAccent+Icon"/>
    <dgm:cxn modelId="{66B142D1-7D54-44BE-9C36-F1F726696A5C}" type="presParOf" srcId="{7BFCFBEE-DC7F-4F8E-80BD-FD059FFC67E9}" destId="{FA984657-1D4C-423E-8423-E0D4D4F8ADAD}"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021E430-BC7D-4367-90BA-84C681310D70}"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C0CE986-FC6E-4E88-A3D9-62C3511B7132}">
      <dgm:prSet phldrT="[Text]"/>
      <dgm:spPr/>
      <dgm:t>
        <a:bodyPr/>
        <a:lstStyle/>
        <a:p>
          <a:r>
            <a:rPr lang="en-US">
              <a:latin typeface="Times New Roman" panose="02020603050405020304" pitchFamily="18" charset="0"/>
              <a:cs typeface="Times New Roman" panose="02020603050405020304" pitchFamily="18" charset="0"/>
            </a:rPr>
            <a:t>Font styles</a:t>
          </a:r>
        </a:p>
      </dgm:t>
    </dgm:pt>
    <dgm:pt modelId="{6D4FF25F-E8BD-46FC-ACB4-E56A52ECA942}" type="parTrans" cxnId="{20DECCA9-6771-4D30-801D-276D5566C9ED}">
      <dgm:prSet/>
      <dgm:spPr/>
      <dgm:t>
        <a:bodyPr/>
        <a:lstStyle/>
        <a:p>
          <a:endParaRPr lang="en-US">
            <a:latin typeface="Times New Roman" panose="02020603050405020304" pitchFamily="18" charset="0"/>
            <a:cs typeface="Times New Roman" panose="02020603050405020304" pitchFamily="18" charset="0"/>
          </a:endParaRPr>
        </a:p>
      </dgm:t>
    </dgm:pt>
    <dgm:pt modelId="{8597D3E4-9B79-42DA-B224-EF707A1D8E24}" type="sibTrans" cxnId="{20DECCA9-6771-4D30-801D-276D5566C9ED}">
      <dgm:prSet/>
      <dgm:spPr/>
      <dgm:t>
        <a:bodyPr/>
        <a:lstStyle/>
        <a:p>
          <a:endParaRPr lang="en-US">
            <a:latin typeface="Times New Roman" panose="02020603050405020304" pitchFamily="18" charset="0"/>
            <a:cs typeface="Times New Roman" panose="02020603050405020304" pitchFamily="18" charset="0"/>
          </a:endParaRPr>
        </a:p>
      </dgm:t>
    </dgm:pt>
    <dgm:pt modelId="{A19C9D1D-C46D-4F60-AB13-DA700ED2C297}">
      <dgm:prSet phldrT="[Text]"/>
      <dgm:spPr/>
      <dgm:t>
        <a:bodyPr/>
        <a:lstStyle/>
        <a:p>
          <a:r>
            <a:rPr lang="en-US">
              <a:latin typeface="Times New Roman" panose="02020603050405020304" pitchFamily="18" charset="0"/>
              <a:cs typeface="Times New Roman" panose="02020603050405020304" pitchFamily="18" charset="0"/>
            </a:rPr>
            <a:t>Các thuộc tính ảnh hưởng đến phông chữ của văn bản.</a:t>
          </a:r>
        </a:p>
      </dgm:t>
    </dgm:pt>
    <dgm:pt modelId="{5FF26F87-4AE4-46EC-8559-5F83D18EFF08}" type="parTrans" cxnId="{B0762DCB-930B-4D61-9B03-977BC31D4B2E}">
      <dgm:prSet/>
      <dgm:spPr/>
      <dgm:t>
        <a:bodyPr/>
        <a:lstStyle/>
        <a:p>
          <a:endParaRPr lang="en-US">
            <a:latin typeface="Times New Roman" panose="02020603050405020304" pitchFamily="18" charset="0"/>
            <a:cs typeface="Times New Roman" panose="02020603050405020304" pitchFamily="18" charset="0"/>
          </a:endParaRPr>
        </a:p>
      </dgm:t>
    </dgm:pt>
    <dgm:pt modelId="{B4458CFD-AD39-426F-A412-A2A298E4D71B}" type="sibTrans" cxnId="{B0762DCB-930B-4D61-9B03-977BC31D4B2E}">
      <dgm:prSet/>
      <dgm:spPr/>
      <dgm:t>
        <a:bodyPr/>
        <a:lstStyle/>
        <a:p>
          <a:endParaRPr lang="en-US">
            <a:latin typeface="Times New Roman" panose="02020603050405020304" pitchFamily="18" charset="0"/>
            <a:cs typeface="Times New Roman" panose="02020603050405020304" pitchFamily="18" charset="0"/>
          </a:endParaRPr>
        </a:p>
      </dgm:t>
    </dgm:pt>
    <dgm:pt modelId="{49D3FC3D-5F77-487B-9EBA-72DFC71EAC9C}">
      <dgm:prSet phldrT="[Text]"/>
      <dgm:spPr/>
      <dgm:t>
        <a:bodyPr/>
        <a:lstStyle/>
        <a:p>
          <a:r>
            <a:rPr lang="en-US">
              <a:latin typeface="Times New Roman" panose="02020603050405020304" pitchFamily="18" charset="0"/>
              <a:cs typeface="Times New Roman" panose="02020603050405020304" pitchFamily="18" charset="0"/>
            </a:rPr>
            <a:t>Ví dụ: phông chữ nào được áp dụng, kích thước và in đậm, ...</a:t>
          </a:r>
        </a:p>
      </dgm:t>
    </dgm:pt>
    <dgm:pt modelId="{71D807CE-CB29-4946-A3DE-45D68C9E370E}" type="parTrans" cxnId="{75A12AB3-63E7-47BE-97CC-8311C658407E}">
      <dgm:prSet/>
      <dgm:spPr/>
      <dgm:t>
        <a:bodyPr/>
        <a:lstStyle/>
        <a:p>
          <a:endParaRPr lang="en-US">
            <a:latin typeface="Times New Roman" panose="02020603050405020304" pitchFamily="18" charset="0"/>
            <a:cs typeface="Times New Roman" panose="02020603050405020304" pitchFamily="18" charset="0"/>
          </a:endParaRPr>
        </a:p>
      </dgm:t>
    </dgm:pt>
    <dgm:pt modelId="{1E611D2E-1934-4E00-A69E-BE6F5BE67F9A}" type="sibTrans" cxnId="{75A12AB3-63E7-47BE-97CC-8311C658407E}">
      <dgm:prSet/>
      <dgm:spPr/>
      <dgm:t>
        <a:bodyPr/>
        <a:lstStyle/>
        <a:p>
          <a:endParaRPr lang="en-US">
            <a:latin typeface="Times New Roman" panose="02020603050405020304" pitchFamily="18" charset="0"/>
            <a:cs typeface="Times New Roman" panose="02020603050405020304" pitchFamily="18" charset="0"/>
          </a:endParaRPr>
        </a:p>
      </dgm:t>
    </dgm:pt>
    <dgm:pt modelId="{783DE6B4-5E95-44BF-A9BF-2ED5F89026F5}">
      <dgm:prSet phldrT="[Text]"/>
      <dgm:spPr/>
      <dgm:t>
        <a:bodyPr/>
        <a:lstStyle/>
        <a:p>
          <a:r>
            <a:rPr lang="en-US" b="0" i="0">
              <a:latin typeface="Times New Roman" panose="02020603050405020304" pitchFamily="18" charset="0"/>
              <a:cs typeface="Times New Roman" panose="02020603050405020304" pitchFamily="18" charset="0"/>
            </a:rPr>
            <a:t>Text layout styles</a:t>
          </a:r>
        </a:p>
      </dgm:t>
    </dgm:pt>
    <dgm:pt modelId="{8543A8E1-3E3B-49BA-884E-46F32BAF7B69}" type="parTrans" cxnId="{E15FE2D9-D6AC-4AEB-BF91-B76933865321}">
      <dgm:prSet/>
      <dgm:spPr/>
      <dgm:t>
        <a:bodyPr/>
        <a:lstStyle/>
        <a:p>
          <a:endParaRPr lang="en-US">
            <a:latin typeface="Times New Roman" panose="02020603050405020304" pitchFamily="18" charset="0"/>
            <a:cs typeface="Times New Roman" panose="02020603050405020304" pitchFamily="18" charset="0"/>
          </a:endParaRPr>
        </a:p>
      </dgm:t>
    </dgm:pt>
    <dgm:pt modelId="{0C95CA24-F62D-4310-89D7-E57C83FF391F}" type="sibTrans" cxnId="{E15FE2D9-D6AC-4AEB-BF91-B76933865321}">
      <dgm:prSet/>
      <dgm:spPr/>
      <dgm:t>
        <a:bodyPr/>
        <a:lstStyle/>
        <a:p>
          <a:endParaRPr lang="en-US">
            <a:latin typeface="Times New Roman" panose="02020603050405020304" pitchFamily="18" charset="0"/>
            <a:cs typeface="Times New Roman" panose="02020603050405020304" pitchFamily="18" charset="0"/>
          </a:endParaRPr>
        </a:p>
      </dgm:t>
    </dgm:pt>
    <dgm:pt modelId="{D2E743AE-0E38-40BB-9268-5939556A00C7}">
      <dgm:prSet phldrT="[Text]"/>
      <dgm:spPr/>
      <dgm:t>
        <a:bodyPr/>
        <a:lstStyle/>
        <a:p>
          <a:r>
            <a:rPr lang="en-US">
              <a:latin typeface="Times New Roman" panose="02020603050405020304" pitchFamily="18" charset="0"/>
              <a:cs typeface="Times New Roman" panose="02020603050405020304" pitchFamily="18" charset="0"/>
            </a:rPr>
            <a:t>Các thuộc tính ảnh hưởng đến khoảng cách và các tính năng bố cục khác của văn bản, cho phép thao tác.</a:t>
          </a:r>
        </a:p>
      </dgm:t>
    </dgm:pt>
    <dgm:pt modelId="{80719215-85E4-4A4E-A59A-F65D5F97C423}" type="parTrans" cxnId="{21713C69-DE29-4D58-8F86-DDF654901AEE}">
      <dgm:prSet/>
      <dgm:spPr/>
      <dgm:t>
        <a:bodyPr/>
        <a:lstStyle/>
        <a:p>
          <a:endParaRPr lang="en-US">
            <a:latin typeface="Times New Roman" panose="02020603050405020304" pitchFamily="18" charset="0"/>
            <a:cs typeface="Times New Roman" panose="02020603050405020304" pitchFamily="18" charset="0"/>
          </a:endParaRPr>
        </a:p>
      </dgm:t>
    </dgm:pt>
    <dgm:pt modelId="{A093B8AF-2AC1-4BBC-86F1-6A3D2B95C803}" type="sibTrans" cxnId="{21713C69-DE29-4D58-8F86-DDF654901AEE}">
      <dgm:prSet/>
      <dgm:spPr/>
      <dgm:t>
        <a:bodyPr/>
        <a:lstStyle/>
        <a:p>
          <a:endParaRPr lang="en-US">
            <a:latin typeface="Times New Roman" panose="02020603050405020304" pitchFamily="18" charset="0"/>
            <a:cs typeface="Times New Roman" panose="02020603050405020304" pitchFamily="18" charset="0"/>
          </a:endParaRPr>
        </a:p>
      </dgm:t>
    </dgm:pt>
    <dgm:pt modelId="{7DFB10D5-44BF-4F41-A2A6-B9613AC53057}">
      <dgm:prSet phldrT="[Text]"/>
      <dgm:spPr/>
      <dgm:t>
        <a:bodyPr/>
        <a:lstStyle/>
        <a:p>
          <a:r>
            <a:rPr lang="en-US">
              <a:latin typeface="Times New Roman" panose="02020603050405020304" pitchFamily="18" charset="0"/>
              <a:cs typeface="Times New Roman" panose="02020603050405020304" pitchFamily="18" charset="0"/>
            </a:rPr>
            <a:t>Ví dụ: khoảng cách giữa các dòng và chữ cái, …</a:t>
          </a:r>
        </a:p>
      </dgm:t>
    </dgm:pt>
    <dgm:pt modelId="{B1F6C020-7C9C-4029-8F3F-7DA2C0F6FAAF}" type="parTrans" cxnId="{B12FE934-E9D5-47B2-AD89-34C6BC84DBE5}">
      <dgm:prSet/>
      <dgm:spPr/>
      <dgm:t>
        <a:bodyPr/>
        <a:lstStyle/>
        <a:p>
          <a:endParaRPr lang="en-US">
            <a:latin typeface="Times New Roman" panose="02020603050405020304" pitchFamily="18" charset="0"/>
            <a:cs typeface="Times New Roman" panose="02020603050405020304" pitchFamily="18" charset="0"/>
          </a:endParaRPr>
        </a:p>
      </dgm:t>
    </dgm:pt>
    <dgm:pt modelId="{62D9704C-9EE4-4854-A86F-453994AC088B}" type="sibTrans" cxnId="{B12FE934-E9D5-47B2-AD89-34C6BC84DBE5}">
      <dgm:prSet/>
      <dgm:spPr/>
      <dgm:t>
        <a:bodyPr/>
        <a:lstStyle/>
        <a:p>
          <a:endParaRPr lang="en-US">
            <a:latin typeface="Times New Roman" panose="02020603050405020304" pitchFamily="18" charset="0"/>
            <a:cs typeface="Times New Roman" panose="02020603050405020304" pitchFamily="18" charset="0"/>
          </a:endParaRPr>
        </a:p>
      </dgm:t>
    </dgm:pt>
    <dgm:pt modelId="{E6DB7844-3D4F-4CA5-9AE7-3D65BC8E6CF5}" type="pres">
      <dgm:prSet presAssocID="{8021E430-BC7D-4367-90BA-84C681310D70}" presName="Name0" presStyleCnt="0">
        <dgm:presLayoutVars>
          <dgm:dir/>
          <dgm:animLvl val="lvl"/>
          <dgm:resizeHandles val="exact"/>
        </dgm:presLayoutVars>
      </dgm:prSet>
      <dgm:spPr/>
    </dgm:pt>
    <dgm:pt modelId="{C9DAACFB-3B3D-406F-A5C6-F551070A3205}" type="pres">
      <dgm:prSet presAssocID="{8021E430-BC7D-4367-90BA-84C681310D70}" presName="tSp" presStyleCnt="0"/>
      <dgm:spPr/>
    </dgm:pt>
    <dgm:pt modelId="{53D5C342-F15A-4A9F-B6CC-79F277B6906D}" type="pres">
      <dgm:prSet presAssocID="{8021E430-BC7D-4367-90BA-84C681310D70}" presName="bSp" presStyleCnt="0"/>
      <dgm:spPr/>
    </dgm:pt>
    <dgm:pt modelId="{563AB8CE-835F-4F9A-BEF7-ACA79666868B}" type="pres">
      <dgm:prSet presAssocID="{8021E430-BC7D-4367-90BA-84C681310D70}" presName="process" presStyleCnt="0"/>
      <dgm:spPr/>
    </dgm:pt>
    <dgm:pt modelId="{30F06561-FB99-40E1-A964-E6BA5D422D93}" type="pres">
      <dgm:prSet presAssocID="{FC0CE986-FC6E-4E88-A3D9-62C3511B7132}" presName="composite1" presStyleCnt="0"/>
      <dgm:spPr/>
    </dgm:pt>
    <dgm:pt modelId="{4F8321CD-2DAE-48A1-8CB0-3FB4A5D020B6}" type="pres">
      <dgm:prSet presAssocID="{FC0CE986-FC6E-4E88-A3D9-62C3511B7132}" presName="dummyNode1" presStyleLbl="node1" presStyleIdx="0" presStyleCnt="2"/>
      <dgm:spPr/>
    </dgm:pt>
    <dgm:pt modelId="{6F54FD05-9291-45B1-A80E-F39AFA1F95F6}" type="pres">
      <dgm:prSet presAssocID="{FC0CE986-FC6E-4E88-A3D9-62C3511B7132}" presName="childNode1" presStyleLbl="bgAcc1" presStyleIdx="0" presStyleCnt="2">
        <dgm:presLayoutVars>
          <dgm:bulletEnabled val="1"/>
        </dgm:presLayoutVars>
      </dgm:prSet>
      <dgm:spPr/>
    </dgm:pt>
    <dgm:pt modelId="{C2E5AFEB-9F89-4668-BEBB-3F14BBF08014}" type="pres">
      <dgm:prSet presAssocID="{FC0CE986-FC6E-4E88-A3D9-62C3511B7132}" presName="childNode1tx" presStyleLbl="bgAcc1" presStyleIdx="0" presStyleCnt="2">
        <dgm:presLayoutVars>
          <dgm:bulletEnabled val="1"/>
        </dgm:presLayoutVars>
      </dgm:prSet>
      <dgm:spPr/>
    </dgm:pt>
    <dgm:pt modelId="{B8C58533-54AD-417A-819A-4B8F5B9BD112}" type="pres">
      <dgm:prSet presAssocID="{FC0CE986-FC6E-4E88-A3D9-62C3511B7132}" presName="parentNode1" presStyleLbl="node1" presStyleIdx="0" presStyleCnt="2">
        <dgm:presLayoutVars>
          <dgm:chMax val="1"/>
          <dgm:bulletEnabled val="1"/>
        </dgm:presLayoutVars>
      </dgm:prSet>
      <dgm:spPr/>
    </dgm:pt>
    <dgm:pt modelId="{4F67EE4C-D931-4CD8-8DDE-BDB32CE9F985}" type="pres">
      <dgm:prSet presAssocID="{FC0CE986-FC6E-4E88-A3D9-62C3511B7132}" presName="connSite1" presStyleCnt="0"/>
      <dgm:spPr/>
    </dgm:pt>
    <dgm:pt modelId="{E0DDC5E9-93AA-49E3-9474-8EC8AB7DB8B3}" type="pres">
      <dgm:prSet presAssocID="{8597D3E4-9B79-42DA-B224-EF707A1D8E24}" presName="Name9" presStyleLbl="sibTrans2D1" presStyleIdx="0" presStyleCnt="1"/>
      <dgm:spPr/>
    </dgm:pt>
    <dgm:pt modelId="{9BD4E0FB-3537-41EA-84F9-356C620FFA28}" type="pres">
      <dgm:prSet presAssocID="{783DE6B4-5E95-44BF-A9BF-2ED5F89026F5}" presName="composite2" presStyleCnt="0"/>
      <dgm:spPr/>
    </dgm:pt>
    <dgm:pt modelId="{061D5A09-249E-4AD8-8AB7-B6D5E359FA4F}" type="pres">
      <dgm:prSet presAssocID="{783DE6B4-5E95-44BF-A9BF-2ED5F89026F5}" presName="dummyNode2" presStyleLbl="node1" presStyleIdx="0" presStyleCnt="2"/>
      <dgm:spPr/>
    </dgm:pt>
    <dgm:pt modelId="{C3E72D5A-AAE6-4CA9-B539-668926320D97}" type="pres">
      <dgm:prSet presAssocID="{783DE6B4-5E95-44BF-A9BF-2ED5F89026F5}" presName="childNode2" presStyleLbl="bgAcc1" presStyleIdx="1" presStyleCnt="2">
        <dgm:presLayoutVars>
          <dgm:bulletEnabled val="1"/>
        </dgm:presLayoutVars>
      </dgm:prSet>
      <dgm:spPr/>
    </dgm:pt>
    <dgm:pt modelId="{E0AE8D24-3BD4-41D2-B885-E5222EDB6896}" type="pres">
      <dgm:prSet presAssocID="{783DE6B4-5E95-44BF-A9BF-2ED5F89026F5}" presName="childNode2tx" presStyleLbl="bgAcc1" presStyleIdx="1" presStyleCnt="2">
        <dgm:presLayoutVars>
          <dgm:bulletEnabled val="1"/>
        </dgm:presLayoutVars>
      </dgm:prSet>
      <dgm:spPr/>
    </dgm:pt>
    <dgm:pt modelId="{689F3C30-E9A2-4D9F-8D6F-903873348562}" type="pres">
      <dgm:prSet presAssocID="{783DE6B4-5E95-44BF-A9BF-2ED5F89026F5}" presName="parentNode2" presStyleLbl="node1" presStyleIdx="1" presStyleCnt="2">
        <dgm:presLayoutVars>
          <dgm:chMax val="0"/>
          <dgm:bulletEnabled val="1"/>
        </dgm:presLayoutVars>
      </dgm:prSet>
      <dgm:spPr/>
    </dgm:pt>
    <dgm:pt modelId="{7CC5DDC2-EF0D-4095-9EBC-D0A87401B823}" type="pres">
      <dgm:prSet presAssocID="{783DE6B4-5E95-44BF-A9BF-2ED5F89026F5}" presName="connSite2" presStyleCnt="0"/>
      <dgm:spPr/>
    </dgm:pt>
  </dgm:ptLst>
  <dgm:cxnLst>
    <dgm:cxn modelId="{51F62A16-F6DB-4296-9444-ED06D06E363C}" type="presOf" srcId="{A19C9D1D-C46D-4F60-AB13-DA700ED2C297}" destId="{6F54FD05-9291-45B1-A80E-F39AFA1F95F6}" srcOrd="0" destOrd="0" presId="urn:microsoft.com/office/officeart/2005/8/layout/hProcess4"/>
    <dgm:cxn modelId="{65A0B021-856C-4DAE-8289-96A8C4533AD2}" type="presOf" srcId="{783DE6B4-5E95-44BF-A9BF-2ED5F89026F5}" destId="{689F3C30-E9A2-4D9F-8D6F-903873348562}" srcOrd="0" destOrd="0" presId="urn:microsoft.com/office/officeart/2005/8/layout/hProcess4"/>
    <dgm:cxn modelId="{F559F432-4857-4C2D-8172-AF85BDED4D5E}" type="presOf" srcId="{49D3FC3D-5F77-487B-9EBA-72DFC71EAC9C}" destId="{C2E5AFEB-9F89-4668-BEBB-3F14BBF08014}" srcOrd="1" destOrd="1" presId="urn:microsoft.com/office/officeart/2005/8/layout/hProcess4"/>
    <dgm:cxn modelId="{B12FE934-E9D5-47B2-AD89-34C6BC84DBE5}" srcId="{783DE6B4-5E95-44BF-A9BF-2ED5F89026F5}" destId="{7DFB10D5-44BF-4F41-A2A6-B9613AC53057}" srcOrd="1" destOrd="0" parTransId="{B1F6C020-7C9C-4029-8F3F-7DA2C0F6FAAF}" sibTransId="{62D9704C-9EE4-4854-A86F-453994AC088B}"/>
    <dgm:cxn modelId="{9858F661-9908-49B4-BCB1-946F42182199}" type="presOf" srcId="{FC0CE986-FC6E-4E88-A3D9-62C3511B7132}" destId="{B8C58533-54AD-417A-819A-4B8F5B9BD112}" srcOrd="0" destOrd="0" presId="urn:microsoft.com/office/officeart/2005/8/layout/hProcess4"/>
    <dgm:cxn modelId="{42299943-2242-46C3-A921-80A8B6398340}" type="presOf" srcId="{D2E743AE-0E38-40BB-9268-5939556A00C7}" destId="{C3E72D5A-AAE6-4CA9-B539-668926320D97}" srcOrd="0" destOrd="0" presId="urn:microsoft.com/office/officeart/2005/8/layout/hProcess4"/>
    <dgm:cxn modelId="{21713C69-DE29-4D58-8F86-DDF654901AEE}" srcId="{783DE6B4-5E95-44BF-A9BF-2ED5F89026F5}" destId="{D2E743AE-0E38-40BB-9268-5939556A00C7}" srcOrd="0" destOrd="0" parTransId="{80719215-85E4-4A4E-A59A-F65D5F97C423}" sibTransId="{A093B8AF-2AC1-4BBC-86F1-6A3D2B95C803}"/>
    <dgm:cxn modelId="{6B15194F-A0D8-4179-8147-D75897996B53}" type="presOf" srcId="{7DFB10D5-44BF-4F41-A2A6-B9613AC53057}" destId="{C3E72D5A-AAE6-4CA9-B539-668926320D97}" srcOrd="0" destOrd="1" presId="urn:microsoft.com/office/officeart/2005/8/layout/hProcess4"/>
    <dgm:cxn modelId="{8D07C850-69CB-4D16-8195-B9F69AA57676}" type="presOf" srcId="{8021E430-BC7D-4367-90BA-84C681310D70}" destId="{E6DB7844-3D4F-4CA5-9AE7-3D65BC8E6CF5}" srcOrd="0" destOrd="0" presId="urn:microsoft.com/office/officeart/2005/8/layout/hProcess4"/>
    <dgm:cxn modelId="{98563C75-DB9A-4C6B-BD1A-C63C4C018C12}" type="presOf" srcId="{A19C9D1D-C46D-4F60-AB13-DA700ED2C297}" destId="{C2E5AFEB-9F89-4668-BEBB-3F14BBF08014}" srcOrd="1" destOrd="0" presId="urn:microsoft.com/office/officeart/2005/8/layout/hProcess4"/>
    <dgm:cxn modelId="{B0701098-FAD5-4463-B096-8B9B95CAFFAE}" type="presOf" srcId="{D2E743AE-0E38-40BB-9268-5939556A00C7}" destId="{E0AE8D24-3BD4-41D2-B885-E5222EDB6896}" srcOrd="1" destOrd="0" presId="urn:microsoft.com/office/officeart/2005/8/layout/hProcess4"/>
    <dgm:cxn modelId="{20DECCA9-6771-4D30-801D-276D5566C9ED}" srcId="{8021E430-BC7D-4367-90BA-84C681310D70}" destId="{FC0CE986-FC6E-4E88-A3D9-62C3511B7132}" srcOrd="0" destOrd="0" parTransId="{6D4FF25F-E8BD-46FC-ACB4-E56A52ECA942}" sibTransId="{8597D3E4-9B79-42DA-B224-EF707A1D8E24}"/>
    <dgm:cxn modelId="{10D434AB-7A45-4D59-B6F9-954B41322093}" type="presOf" srcId="{8597D3E4-9B79-42DA-B224-EF707A1D8E24}" destId="{E0DDC5E9-93AA-49E3-9474-8EC8AB7DB8B3}" srcOrd="0" destOrd="0" presId="urn:microsoft.com/office/officeart/2005/8/layout/hProcess4"/>
    <dgm:cxn modelId="{75A12AB3-63E7-47BE-97CC-8311C658407E}" srcId="{FC0CE986-FC6E-4E88-A3D9-62C3511B7132}" destId="{49D3FC3D-5F77-487B-9EBA-72DFC71EAC9C}" srcOrd="1" destOrd="0" parTransId="{71D807CE-CB29-4946-A3DE-45D68C9E370E}" sibTransId="{1E611D2E-1934-4E00-A69E-BE6F5BE67F9A}"/>
    <dgm:cxn modelId="{B0762DCB-930B-4D61-9B03-977BC31D4B2E}" srcId="{FC0CE986-FC6E-4E88-A3D9-62C3511B7132}" destId="{A19C9D1D-C46D-4F60-AB13-DA700ED2C297}" srcOrd="0" destOrd="0" parTransId="{5FF26F87-4AE4-46EC-8559-5F83D18EFF08}" sibTransId="{B4458CFD-AD39-426F-A412-A2A298E4D71B}"/>
    <dgm:cxn modelId="{E15FE2D9-D6AC-4AEB-BF91-B76933865321}" srcId="{8021E430-BC7D-4367-90BA-84C681310D70}" destId="{783DE6B4-5E95-44BF-A9BF-2ED5F89026F5}" srcOrd="1" destOrd="0" parTransId="{8543A8E1-3E3B-49BA-884E-46F32BAF7B69}" sibTransId="{0C95CA24-F62D-4310-89D7-E57C83FF391F}"/>
    <dgm:cxn modelId="{781CCDEA-AC3B-431C-BAAA-4A25C702BE79}" type="presOf" srcId="{49D3FC3D-5F77-487B-9EBA-72DFC71EAC9C}" destId="{6F54FD05-9291-45B1-A80E-F39AFA1F95F6}" srcOrd="0" destOrd="1" presId="urn:microsoft.com/office/officeart/2005/8/layout/hProcess4"/>
    <dgm:cxn modelId="{3A33A7F9-3D7D-4FBD-8404-F840676C4F9B}" type="presOf" srcId="{7DFB10D5-44BF-4F41-A2A6-B9613AC53057}" destId="{E0AE8D24-3BD4-41D2-B885-E5222EDB6896}" srcOrd="1" destOrd="1" presId="urn:microsoft.com/office/officeart/2005/8/layout/hProcess4"/>
    <dgm:cxn modelId="{9E504DBA-A436-41EB-9790-13D8EFE6CF6D}" type="presParOf" srcId="{E6DB7844-3D4F-4CA5-9AE7-3D65BC8E6CF5}" destId="{C9DAACFB-3B3D-406F-A5C6-F551070A3205}" srcOrd="0" destOrd="0" presId="urn:microsoft.com/office/officeart/2005/8/layout/hProcess4"/>
    <dgm:cxn modelId="{ACA384CF-50A6-466F-90F3-78191EB12FCD}" type="presParOf" srcId="{E6DB7844-3D4F-4CA5-9AE7-3D65BC8E6CF5}" destId="{53D5C342-F15A-4A9F-B6CC-79F277B6906D}" srcOrd="1" destOrd="0" presId="urn:microsoft.com/office/officeart/2005/8/layout/hProcess4"/>
    <dgm:cxn modelId="{72439090-924E-42BA-A9D9-45F4E5D33864}" type="presParOf" srcId="{E6DB7844-3D4F-4CA5-9AE7-3D65BC8E6CF5}" destId="{563AB8CE-835F-4F9A-BEF7-ACA79666868B}" srcOrd="2" destOrd="0" presId="urn:microsoft.com/office/officeart/2005/8/layout/hProcess4"/>
    <dgm:cxn modelId="{CEF452B4-5608-4AA8-88F5-E70934229589}" type="presParOf" srcId="{563AB8CE-835F-4F9A-BEF7-ACA79666868B}" destId="{30F06561-FB99-40E1-A964-E6BA5D422D93}" srcOrd="0" destOrd="0" presId="urn:microsoft.com/office/officeart/2005/8/layout/hProcess4"/>
    <dgm:cxn modelId="{DBFAD571-2751-454E-981A-BAD9BB6C2CA3}" type="presParOf" srcId="{30F06561-FB99-40E1-A964-E6BA5D422D93}" destId="{4F8321CD-2DAE-48A1-8CB0-3FB4A5D020B6}" srcOrd="0" destOrd="0" presId="urn:microsoft.com/office/officeart/2005/8/layout/hProcess4"/>
    <dgm:cxn modelId="{7EACBEA7-45AC-4C25-A12A-0A3C8CC1E596}" type="presParOf" srcId="{30F06561-FB99-40E1-A964-E6BA5D422D93}" destId="{6F54FD05-9291-45B1-A80E-F39AFA1F95F6}" srcOrd="1" destOrd="0" presId="urn:microsoft.com/office/officeart/2005/8/layout/hProcess4"/>
    <dgm:cxn modelId="{038B5787-1D63-4422-84D7-6298E9CFC634}" type="presParOf" srcId="{30F06561-FB99-40E1-A964-E6BA5D422D93}" destId="{C2E5AFEB-9F89-4668-BEBB-3F14BBF08014}" srcOrd="2" destOrd="0" presId="urn:microsoft.com/office/officeart/2005/8/layout/hProcess4"/>
    <dgm:cxn modelId="{91BDD1D4-C940-4CCE-B22F-3B5452C6FD73}" type="presParOf" srcId="{30F06561-FB99-40E1-A964-E6BA5D422D93}" destId="{B8C58533-54AD-417A-819A-4B8F5B9BD112}" srcOrd="3" destOrd="0" presId="urn:microsoft.com/office/officeart/2005/8/layout/hProcess4"/>
    <dgm:cxn modelId="{18B2AA1F-84EE-43AE-9DA9-66E203297FBD}" type="presParOf" srcId="{30F06561-FB99-40E1-A964-E6BA5D422D93}" destId="{4F67EE4C-D931-4CD8-8DDE-BDB32CE9F985}" srcOrd="4" destOrd="0" presId="urn:microsoft.com/office/officeart/2005/8/layout/hProcess4"/>
    <dgm:cxn modelId="{10D3FCF0-7DFA-4814-8738-173EB3D50F34}" type="presParOf" srcId="{563AB8CE-835F-4F9A-BEF7-ACA79666868B}" destId="{E0DDC5E9-93AA-49E3-9474-8EC8AB7DB8B3}" srcOrd="1" destOrd="0" presId="urn:microsoft.com/office/officeart/2005/8/layout/hProcess4"/>
    <dgm:cxn modelId="{8E2205F6-62C5-4D10-8EA6-8A9450F21006}" type="presParOf" srcId="{563AB8CE-835F-4F9A-BEF7-ACA79666868B}" destId="{9BD4E0FB-3537-41EA-84F9-356C620FFA28}" srcOrd="2" destOrd="0" presId="urn:microsoft.com/office/officeart/2005/8/layout/hProcess4"/>
    <dgm:cxn modelId="{33116B8D-8B12-4DEA-A35E-8014CE8785AF}" type="presParOf" srcId="{9BD4E0FB-3537-41EA-84F9-356C620FFA28}" destId="{061D5A09-249E-4AD8-8AB7-B6D5E359FA4F}" srcOrd="0" destOrd="0" presId="urn:microsoft.com/office/officeart/2005/8/layout/hProcess4"/>
    <dgm:cxn modelId="{5B09A3F4-AEA6-468C-95E7-894C1EB7B996}" type="presParOf" srcId="{9BD4E0FB-3537-41EA-84F9-356C620FFA28}" destId="{C3E72D5A-AAE6-4CA9-B539-668926320D97}" srcOrd="1" destOrd="0" presId="urn:microsoft.com/office/officeart/2005/8/layout/hProcess4"/>
    <dgm:cxn modelId="{1B858948-4672-4A7D-85AC-D779EDE989C1}" type="presParOf" srcId="{9BD4E0FB-3537-41EA-84F9-356C620FFA28}" destId="{E0AE8D24-3BD4-41D2-B885-E5222EDB6896}" srcOrd="2" destOrd="0" presId="urn:microsoft.com/office/officeart/2005/8/layout/hProcess4"/>
    <dgm:cxn modelId="{5EAEC568-9750-4442-9410-16DB789463B1}" type="presParOf" srcId="{9BD4E0FB-3537-41EA-84F9-356C620FFA28}" destId="{689F3C30-E9A2-4D9F-8D6F-903873348562}" srcOrd="3" destOrd="0" presId="urn:microsoft.com/office/officeart/2005/8/layout/hProcess4"/>
    <dgm:cxn modelId="{9E9C67A2-4326-40FD-9CD4-8E65580EE187}" type="presParOf" srcId="{9BD4E0FB-3537-41EA-84F9-356C620FFA28}" destId="{7CC5DDC2-EF0D-4095-9EBC-D0A87401B823}"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C2D2850-57D0-4020-905E-2946E78FC45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CFC5EEC-1DC3-467E-802A-39726742520A}">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Thuộc tính </a:t>
          </a:r>
          <a:r>
            <a:rPr lang="en-US" b="1">
              <a:solidFill>
                <a:schemeClr val="accent1">
                  <a:lumMod val="75000"/>
                </a:schemeClr>
              </a:solidFill>
              <a:latin typeface="Times New Roman" panose="02020603050405020304" pitchFamily="18" charset="0"/>
              <a:cs typeface="Times New Roman" panose="02020603050405020304" pitchFamily="18" charset="0"/>
            </a:rPr>
            <a:t>font-family</a:t>
          </a:r>
          <a:r>
            <a:rPr lang="en-US">
              <a:latin typeface="Times New Roman" panose="02020603050405020304" pitchFamily="18" charset="0"/>
              <a:cs typeface="Times New Roman" panose="02020603050405020304" pitchFamily="18" charset="0"/>
            </a:rPr>
            <a:t> dùng để đặt một phông chữ khác cho văn bản.</a:t>
          </a:r>
        </a:p>
      </dgm:t>
    </dgm:pt>
    <dgm:pt modelId="{3499C7E7-DA8E-4FA7-8D4D-223FFB2FD9BF}" type="parTrans" cxnId="{45683463-FE3E-4E9B-9BBC-35A23912BC95}">
      <dgm:prSet/>
      <dgm:spPr/>
      <dgm:t>
        <a:bodyPr/>
        <a:lstStyle/>
        <a:p>
          <a:endParaRPr lang="en-US">
            <a:latin typeface="Times New Roman" panose="02020603050405020304" pitchFamily="18" charset="0"/>
            <a:cs typeface="Times New Roman" panose="02020603050405020304" pitchFamily="18" charset="0"/>
          </a:endParaRPr>
        </a:p>
      </dgm:t>
    </dgm:pt>
    <dgm:pt modelId="{B0602B15-1A44-493B-BB5D-3E6E0AB1EACF}" type="sibTrans" cxnId="{45683463-FE3E-4E9B-9BBC-35A23912BC95}">
      <dgm:prSet/>
      <dgm:spPr/>
      <dgm:t>
        <a:bodyPr/>
        <a:lstStyle/>
        <a:p>
          <a:endParaRPr lang="en-US">
            <a:latin typeface="Times New Roman" panose="02020603050405020304" pitchFamily="18" charset="0"/>
            <a:cs typeface="Times New Roman" panose="02020603050405020304" pitchFamily="18" charset="0"/>
          </a:endParaRPr>
        </a:p>
      </dgm:t>
    </dgm:pt>
    <dgm:pt modelId="{9B84E323-115E-46AE-8E58-4AA9AD22E9D0}">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Chỉ định một phông chữ (hoặc danh sách các phông chữ) để trình duyệt áp dụng cho các phần tử đã chọn.</a:t>
          </a:r>
        </a:p>
      </dgm:t>
    </dgm:pt>
    <dgm:pt modelId="{0B5A51E8-7A8E-43CB-B9CC-FB94E888A615}" type="parTrans" cxnId="{017CB8F3-D88F-4379-8FCB-2D34BDD1F382}">
      <dgm:prSet/>
      <dgm:spPr/>
      <dgm:t>
        <a:bodyPr/>
        <a:lstStyle/>
        <a:p>
          <a:endParaRPr lang="en-US">
            <a:latin typeface="Times New Roman" panose="02020603050405020304" pitchFamily="18" charset="0"/>
            <a:cs typeface="Times New Roman" panose="02020603050405020304" pitchFamily="18" charset="0"/>
          </a:endParaRPr>
        </a:p>
      </dgm:t>
    </dgm:pt>
    <dgm:pt modelId="{8AF89CCF-5810-4256-813C-63A033CA4682}" type="sibTrans" cxnId="{017CB8F3-D88F-4379-8FCB-2D34BDD1F382}">
      <dgm:prSet/>
      <dgm:spPr/>
      <dgm:t>
        <a:bodyPr/>
        <a:lstStyle/>
        <a:p>
          <a:endParaRPr lang="en-US">
            <a:latin typeface="Times New Roman" panose="02020603050405020304" pitchFamily="18" charset="0"/>
            <a:cs typeface="Times New Roman" panose="02020603050405020304" pitchFamily="18" charset="0"/>
          </a:endParaRPr>
        </a:p>
      </dgm:t>
    </dgm:pt>
    <dgm:pt modelId="{B9342159-EE35-443A-B10E-CA780EC6F0A8}">
      <dgm:prSet phldrT="[Text]">
        <dgm:style>
          <a:lnRef idx="2">
            <a:schemeClr val="accent1"/>
          </a:lnRef>
          <a:fillRef idx="1">
            <a:schemeClr val="lt1"/>
          </a:fillRef>
          <a:effectRef idx="0">
            <a:schemeClr val="accent1"/>
          </a:effectRef>
          <a:fontRef idx="minor">
            <a:schemeClr val="dk1"/>
          </a:fontRef>
        </dgm:style>
      </dgm:prSet>
      <dgm:spPr/>
      <dgm:t>
        <a:bodyPr/>
        <a:lstStyle/>
        <a:p>
          <a:r>
            <a:rPr lang="vi-VN">
              <a:latin typeface="Times New Roman" panose="02020603050405020304" pitchFamily="18" charset="0"/>
              <a:cs typeface="Times New Roman" panose="02020603050405020304" pitchFamily="18" charset="0"/>
            </a:rPr>
            <a:t>Trình duyệt sẽ chỉ áp dụng một phông chữ nếu nó có sẵn trên máy mà trang web đang được truy cập; nếu không, nó sẽ chỉ sử dụng một phông chữ mặc định của trình duyệt. </a:t>
          </a:r>
          <a:endParaRPr lang="en-US">
            <a:latin typeface="Times New Roman" panose="02020603050405020304" pitchFamily="18" charset="0"/>
            <a:cs typeface="Times New Roman" panose="02020603050405020304" pitchFamily="18" charset="0"/>
          </a:endParaRPr>
        </a:p>
      </dgm:t>
    </dgm:pt>
    <dgm:pt modelId="{8C381655-6222-4DE1-B0BB-EACC581BC011}" type="parTrans" cxnId="{1189FCDF-F8BE-4512-A748-3BE15F07EF75}">
      <dgm:prSet/>
      <dgm:spPr/>
      <dgm:t>
        <a:bodyPr/>
        <a:lstStyle/>
        <a:p>
          <a:endParaRPr lang="en-US">
            <a:latin typeface="Times New Roman" panose="02020603050405020304" pitchFamily="18" charset="0"/>
            <a:cs typeface="Times New Roman" panose="02020603050405020304" pitchFamily="18" charset="0"/>
          </a:endParaRPr>
        </a:p>
      </dgm:t>
    </dgm:pt>
    <dgm:pt modelId="{5FAB8096-B179-4D80-A433-92CC41B637A5}" type="sibTrans" cxnId="{1189FCDF-F8BE-4512-A748-3BE15F07EF75}">
      <dgm:prSet/>
      <dgm:spPr/>
      <dgm:t>
        <a:bodyPr/>
        <a:lstStyle/>
        <a:p>
          <a:endParaRPr lang="en-US">
            <a:latin typeface="Times New Roman" panose="02020603050405020304" pitchFamily="18" charset="0"/>
            <a:cs typeface="Times New Roman" panose="02020603050405020304" pitchFamily="18" charset="0"/>
          </a:endParaRPr>
        </a:p>
      </dgm:t>
    </dgm:pt>
    <dgm:pt modelId="{9F862F5F-2F1D-44A7-9D9B-54FE24A8CF82}" type="pres">
      <dgm:prSet presAssocID="{EC2D2850-57D0-4020-905E-2946E78FC45C}" presName="outerComposite" presStyleCnt="0">
        <dgm:presLayoutVars>
          <dgm:chMax val="5"/>
          <dgm:dir/>
          <dgm:resizeHandles val="exact"/>
        </dgm:presLayoutVars>
      </dgm:prSet>
      <dgm:spPr/>
    </dgm:pt>
    <dgm:pt modelId="{75AAD430-8E0B-4564-BA47-078E6AD7AC71}" type="pres">
      <dgm:prSet presAssocID="{EC2D2850-57D0-4020-905E-2946E78FC45C}" presName="dummyMaxCanvas" presStyleCnt="0">
        <dgm:presLayoutVars/>
      </dgm:prSet>
      <dgm:spPr/>
    </dgm:pt>
    <dgm:pt modelId="{50CB6ED5-EFEE-403F-9769-77825C0EA21E}" type="pres">
      <dgm:prSet presAssocID="{EC2D2850-57D0-4020-905E-2946E78FC45C}" presName="ThreeNodes_1" presStyleLbl="node1" presStyleIdx="0" presStyleCnt="3">
        <dgm:presLayoutVars>
          <dgm:bulletEnabled val="1"/>
        </dgm:presLayoutVars>
      </dgm:prSet>
      <dgm:spPr/>
    </dgm:pt>
    <dgm:pt modelId="{06B95ADE-89B7-48B9-BEAE-265AF1EC1329}" type="pres">
      <dgm:prSet presAssocID="{EC2D2850-57D0-4020-905E-2946E78FC45C}" presName="ThreeNodes_2" presStyleLbl="node1" presStyleIdx="1" presStyleCnt="3">
        <dgm:presLayoutVars>
          <dgm:bulletEnabled val="1"/>
        </dgm:presLayoutVars>
      </dgm:prSet>
      <dgm:spPr/>
    </dgm:pt>
    <dgm:pt modelId="{A4AF0979-0730-4813-9736-CBCAEFFF1A57}" type="pres">
      <dgm:prSet presAssocID="{EC2D2850-57D0-4020-905E-2946E78FC45C}" presName="ThreeNodes_3" presStyleLbl="node1" presStyleIdx="2" presStyleCnt="3">
        <dgm:presLayoutVars>
          <dgm:bulletEnabled val="1"/>
        </dgm:presLayoutVars>
      </dgm:prSet>
      <dgm:spPr/>
    </dgm:pt>
    <dgm:pt modelId="{9BF5AA18-D60E-4F46-8064-314DD578E5FE}" type="pres">
      <dgm:prSet presAssocID="{EC2D2850-57D0-4020-905E-2946E78FC45C}" presName="ThreeConn_1-2" presStyleLbl="fgAccFollowNode1" presStyleIdx="0" presStyleCnt="2">
        <dgm:presLayoutVars>
          <dgm:bulletEnabled val="1"/>
        </dgm:presLayoutVars>
      </dgm:prSet>
      <dgm:spPr/>
    </dgm:pt>
    <dgm:pt modelId="{AE67317E-6E85-4E59-99FC-45C9F0835C41}" type="pres">
      <dgm:prSet presAssocID="{EC2D2850-57D0-4020-905E-2946E78FC45C}" presName="ThreeConn_2-3" presStyleLbl="fgAccFollowNode1" presStyleIdx="1" presStyleCnt="2">
        <dgm:presLayoutVars>
          <dgm:bulletEnabled val="1"/>
        </dgm:presLayoutVars>
      </dgm:prSet>
      <dgm:spPr/>
    </dgm:pt>
    <dgm:pt modelId="{66877997-A478-455C-9EB8-646666233AE8}" type="pres">
      <dgm:prSet presAssocID="{EC2D2850-57D0-4020-905E-2946E78FC45C}" presName="ThreeNodes_1_text" presStyleLbl="node1" presStyleIdx="2" presStyleCnt="3">
        <dgm:presLayoutVars>
          <dgm:bulletEnabled val="1"/>
        </dgm:presLayoutVars>
      </dgm:prSet>
      <dgm:spPr/>
    </dgm:pt>
    <dgm:pt modelId="{DC320167-103A-429F-B70C-34E917B42CBA}" type="pres">
      <dgm:prSet presAssocID="{EC2D2850-57D0-4020-905E-2946E78FC45C}" presName="ThreeNodes_2_text" presStyleLbl="node1" presStyleIdx="2" presStyleCnt="3">
        <dgm:presLayoutVars>
          <dgm:bulletEnabled val="1"/>
        </dgm:presLayoutVars>
      </dgm:prSet>
      <dgm:spPr/>
    </dgm:pt>
    <dgm:pt modelId="{009CAC48-C984-4992-8C1E-6D7C1E978E47}" type="pres">
      <dgm:prSet presAssocID="{EC2D2850-57D0-4020-905E-2946E78FC45C}" presName="ThreeNodes_3_text" presStyleLbl="node1" presStyleIdx="2" presStyleCnt="3">
        <dgm:presLayoutVars>
          <dgm:bulletEnabled val="1"/>
        </dgm:presLayoutVars>
      </dgm:prSet>
      <dgm:spPr/>
    </dgm:pt>
  </dgm:ptLst>
  <dgm:cxnLst>
    <dgm:cxn modelId="{45683463-FE3E-4E9B-9BBC-35A23912BC95}" srcId="{EC2D2850-57D0-4020-905E-2946E78FC45C}" destId="{ACFC5EEC-1DC3-467E-802A-39726742520A}" srcOrd="0" destOrd="0" parTransId="{3499C7E7-DA8E-4FA7-8D4D-223FFB2FD9BF}" sibTransId="{B0602B15-1A44-493B-BB5D-3E6E0AB1EACF}"/>
    <dgm:cxn modelId="{10BFD843-9F83-4E04-93E9-4DE13CA5A918}" type="presOf" srcId="{9B84E323-115E-46AE-8E58-4AA9AD22E9D0}" destId="{DC320167-103A-429F-B70C-34E917B42CBA}" srcOrd="1" destOrd="0" presId="urn:microsoft.com/office/officeart/2005/8/layout/vProcess5"/>
    <dgm:cxn modelId="{6998887C-E518-4E26-9377-17CA51D960DF}" type="presOf" srcId="{B0602B15-1A44-493B-BB5D-3E6E0AB1EACF}" destId="{9BF5AA18-D60E-4F46-8064-314DD578E5FE}" srcOrd="0" destOrd="0" presId="urn:microsoft.com/office/officeart/2005/8/layout/vProcess5"/>
    <dgm:cxn modelId="{D65E85BB-8CF7-47EC-BFE7-CA761F977B1D}" type="presOf" srcId="{ACFC5EEC-1DC3-467E-802A-39726742520A}" destId="{66877997-A478-455C-9EB8-646666233AE8}" srcOrd="1" destOrd="0" presId="urn:microsoft.com/office/officeart/2005/8/layout/vProcess5"/>
    <dgm:cxn modelId="{3D7920C8-1560-44D9-8240-863C1986EB2E}" type="presOf" srcId="{8AF89CCF-5810-4256-813C-63A033CA4682}" destId="{AE67317E-6E85-4E59-99FC-45C9F0835C41}" srcOrd="0" destOrd="0" presId="urn:microsoft.com/office/officeart/2005/8/layout/vProcess5"/>
    <dgm:cxn modelId="{2FBC12CC-27A4-4ACA-ACDD-E1EF32E6EB22}" type="presOf" srcId="{9B84E323-115E-46AE-8E58-4AA9AD22E9D0}" destId="{06B95ADE-89B7-48B9-BEAE-265AF1EC1329}" srcOrd="0" destOrd="0" presId="urn:microsoft.com/office/officeart/2005/8/layout/vProcess5"/>
    <dgm:cxn modelId="{506C23D6-F584-48B1-ADA8-4A92F3D3A924}" type="presOf" srcId="{EC2D2850-57D0-4020-905E-2946E78FC45C}" destId="{9F862F5F-2F1D-44A7-9D9B-54FE24A8CF82}" srcOrd="0" destOrd="0" presId="urn:microsoft.com/office/officeart/2005/8/layout/vProcess5"/>
    <dgm:cxn modelId="{1189FCDF-F8BE-4512-A748-3BE15F07EF75}" srcId="{EC2D2850-57D0-4020-905E-2946E78FC45C}" destId="{B9342159-EE35-443A-B10E-CA780EC6F0A8}" srcOrd="2" destOrd="0" parTransId="{8C381655-6222-4DE1-B0BB-EACC581BC011}" sibTransId="{5FAB8096-B179-4D80-A433-92CC41B637A5}"/>
    <dgm:cxn modelId="{B20F3DE5-15DE-4CCD-B888-65B615C426F0}" type="presOf" srcId="{B9342159-EE35-443A-B10E-CA780EC6F0A8}" destId="{009CAC48-C984-4992-8C1E-6D7C1E978E47}" srcOrd="1" destOrd="0" presId="urn:microsoft.com/office/officeart/2005/8/layout/vProcess5"/>
    <dgm:cxn modelId="{2080C0E8-7581-4358-B4C7-9B5D9E7DF701}" type="presOf" srcId="{B9342159-EE35-443A-B10E-CA780EC6F0A8}" destId="{A4AF0979-0730-4813-9736-CBCAEFFF1A57}" srcOrd="0" destOrd="0" presId="urn:microsoft.com/office/officeart/2005/8/layout/vProcess5"/>
    <dgm:cxn modelId="{EFD7A2EB-54DB-46EA-83FF-DF1E21EDA7FC}" type="presOf" srcId="{ACFC5EEC-1DC3-467E-802A-39726742520A}" destId="{50CB6ED5-EFEE-403F-9769-77825C0EA21E}" srcOrd="0" destOrd="0" presId="urn:microsoft.com/office/officeart/2005/8/layout/vProcess5"/>
    <dgm:cxn modelId="{017CB8F3-D88F-4379-8FCB-2D34BDD1F382}" srcId="{EC2D2850-57D0-4020-905E-2946E78FC45C}" destId="{9B84E323-115E-46AE-8E58-4AA9AD22E9D0}" srcOrd="1" destOrd="0" parTransId="{0B5A51E8-7A8E-43CB-B9CC-FB94E888A615}" sibTransId="{8AF89CCF-5810-4256-813C-63A033CA4682}"/>
    <dgm:cxn modelId="{A25CA980-02B5-416C-9CEF-C358676F659F}" type="presParOf" srcId="{9F862F5F-2F1D-44A7-9D9B-54FE24A8CF82}" destId="{75AAD430-8E0B-4564-BA47-078E6AD7AC71}" srcOrd="0" destOrd="0" presId="urn:microsoft.com/office/officeart/2005/8/layout/vProcess5"/>
    <dgm:cxn modelId="{3AEB8290-B751-41B4-AE08-8D5131C47404}" type="presParOf" srcId="{9F862F5F-2F1D-44A7-9D9B-54FE24A8CF82}" destId="{50CB6ED5-EFEE-403F-9769-77825C0EA21E}" srcOrd="1" destOrd="0" presId="urn:microsoft.com/office/officeart/2005/8/layout/vProcess5"/>
    <dgm:cxn modelId="{16940017-A65C-4FD7-9DDA-ACEE92209472}" type="presParOf" srcId="{9F862F5F-2F1D-44A7-9D9B-54FE24A8CF82}" destId="{06B95ADE-89B7-48B9-BEAE-265AF1EC1329}" srcOrd="2" destOrd="0" presId="urn:microsoft.com/office/officeart/2005/8/layout/vProcess5"/>
    <dgm:cxn modelId="{8B87386B-35A4-4B30-ADB4-368CF8C0CAED}" type="presParOf" srcId="{9F862F5F-2F1D-44A7-9D9B-54FE24A8CF82}" destId="{A4AF0979-0730-4813-9736-CBCAEFFF1A57}" srcOrd="3" destOrd="0" presId="urn:microsoft.com/office/officeart/2005/8/layout/vProcess5"/>
    <dgm:cxn modelId="{EFD0BC93-B2E1-4AF1-ABE8-FAF7215A028A}" type="presParOf" srcId="{9F862F5F-2F1D-44A7-9D9B-54FE24A8CF82}" destId="{9BF5AA18-D60E-4F46-8064-314DD578E5FE}" srcOrd="4" destOrd="0" presId="urn:microsoft.com/office/officeart/2005/8/layout/vProcess5"/>
    <dgm:cxn modelId="{3182CBE2-D514-4D12-816B-1AF7FA1E5DAB}" type="presParOf" srcId="{9F862F5F-2F1D-44A7-9D9B-54FE24A8CF82}" destId="{AE67317E-6E85-4E59-99FC-45C9F0835C41}" srcOrd="5" destOrd="0" presId="urn:microsoft.com/office/officeart/2005/8/layout/vProcess5"/>
    <dgm:cxn modelId="{70C22F43-8B10-40EF-A622-A08FE0F7BF52}" type="presParOf" srcId="{9F862F5F-2F1D-44A7-9D9B-54FE24A8CF82}" destId="{66877997-A478-455C-9EB8-646666233AE8}" srcOrd="6" destOrd="0" presId="urn:microsoft.com/office/officeart/2005/8/layout/vProcess5"/>
    <dgm:cxn modelId="{9AF2D635-174E-409D-88E5-C8B546C504E3}" type="presParOf" srcId="{9F862F5F-2F1D-44A7-9D9B-54FE24A8CF82}" destId="{DC320167-103A-429F-B70C-34E917B42CBA}" srcOrd="7" destOrd="0" presId="urn:microsoft.com/office/officeart/2005/8/layout/vProcess5"/>
    <dgm:cxn modelId="{3D6AB214-3C3B-4D5A-A10D-044E3C3578F7}" type="presParOf" srcId="{9F862F5F-2F1D-44A7-9D9B-54FE24A8CF82}" destId="{009CAC48-C984-4992-8C1E-6D7C1E978E4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140349-397D-484A-836A-6147FEA5744E}" type="doc">
      <dgm:prSet loTypeId="urn:microsoft.com/office/officeart/2005/8/layout/cycle8" loCatId="cycle" qsTypeId="urn:microsoft.com/office/officeart/2005/8/quickstyle/simple1" qsCatId="simple" csTypeId="urn:microsoft.com/office/officeart/2005/8/colors/accent1_2" csCatId="accent1" phldr="1"/>
      <dgm:spPr/>
    </dgm:pt>
    <dgm:pt modelId="{0DF26943-1149-4F5A-8D4C-A68528BC5B3C}">
      <dgm:prSet phldrT="[Text]"/>
      <dgm:spPr/>
      <dgm:t>
        <a:bodyPr/>
        <a:lstStyle/>
        <a:p>
          <a:r>
            <a:rPr lang="en-US"/>
            <a:t>HTML</a:t>
          </a:r>
        </a:p>
      </dgm:t>
    </dgm:pt>
    <dgm:pt modelId="{ED60BFC2-1A0C-4C6C-853A-43D07AC77889}" type="parTrans" cxnId="{3A115F98-4D8A-4273-9B11-4CCD1692DA6C}">
      <dgm:prSet/>
      <dgm:spPr/>
      <dgm:t>
        <a:bodyPr/>
        <a:lstStyle/>
        <a:p>
          <a:endParaRPr lang="en-US"/>
        </a:p>
      </dgm:t>
    </dgm:pt>
    <dgm:pt modelId="{D6249606-5BF5-4C44-8365-546B6CE5C1AD}" type="sibTrans" cxnId="{3A115F98-4D8A-4273-9B11-4CCD1692DA6C}">
      <dgm:prSet/>
      <dgm:spPr/>
      <dgm:t>
        <a:bodyPr/>
        <a:lstStyle/>
        <a:p>
          <a:endParaRPr lang="en-US"/>
        </a:p>
      </dgm:t>
    </dgm:pt>
    <dgm:pt modelId="{6AA3DC4F-A89A-4436-AECC-81B5A23D3C4B}">
      <dgm:prSet phldrT="[Text]"/>
      <dgm:spPr/>
      <dgm:t>
        <a:bodyPr/>
        <a:lstStyle/>
        <a:p>
          <a:r>
            <a:rPr lang="en-US"/>
            <a:t>CSS</a:t>
          </a:r>
        </a:p>
      </dgm:t>
    </dgm:pt>
    <dgm:pt modelId="{506CB055-E032-46D2-AD0E-A762100E7D99}" type="parTrans" cxnId="{23292370-68D0-43E9-8924-2524933C61B0}">
      <dgm:prSet/>
      <dgm:spPr/>
      <dgm:t>
        <a:bodyPr/>
        <a:lstStyle/>
        <a:p>
          <a:endParaRPr lang="en-US"/>
        </a:p>
      </dgm:t>
    </dgm:pt>
    <dgm:pt modelId="{495589EA-00F2-4E5B-942F-EB883DB27420}" type="sibTrans" cxnId="{23292370-68D0-43E9-8924-2524933C61B0}">
      <dgm:prSet/>
      <dgm:spPr/>
      <dgm:t>
        <a:bodyPr/>
        <a:lstStyle/>
        <a:p>
          <a:endParaRPr lang="en-US"/>
        </a:p>
      </dgm:t>
    </dgm:pt>
    <dgm:pt modelId="{11206F75-ECB4-4A60-82AE-62615BC8C8F4}">
      <dgm:prSet phldrT="[Text]"/>
      <dgm:spPr/>
      <dgm:t>
        <a:bodyPr/>
        <a:lstStyle/>
        <a:p>
          <a:r>
            <a:rPr lang="en-US"/>
            <a:t>JavaScript</a:t>
          </a:r>
        </a:p>
      </dgm:t>
    </dgm:pt>
    <dgm:pt modelId="{CA4DD21C-AF45-41E5-B4A2-237C5FEEF093}" type="parTrans" cxnId="{7E6457D3-ECA1-4356-86D2-0E46EF4CAD51}">
      <dgm:prSet/>
      <dgm:spPr/>
      <dgm:t>
        <a:bodyPr/>
        <a:lstStyle/>
        <a:p>
          <a:endParaRPr lang="en-US"/>
        </a:p>
      </dgm:t>
    </dgm:pt>
    <dgm:pt modelId="{5BDF5796-3553-47B7-A5CC-77FA69C304C0}" type="sibTrans" cxnId="{7E6457D3-ECA1-4356-86D2-0E46EF4CAD51}">
      <dgm:prSet/>
      <dgm:spPr/>
      <dgm:t>
        <a:bodyPr/>
        <a:lstStyle/>
        <a:p>
          <a:endParaRPr lang="en-US"/>
        </a:p>
      </dgm:t>
    </dgm:pt>
    <dgm:pt modelId="{4F86774B-E592-41AE-A7CF-1BED75D88211}" type="pres">
      <dgm:prSet presAssocID="{2F140349-397D-484A-836A-6147FEA5744E}" presName="compositeShape" presStyleCnt="0">
        <dgm:presLayoutVars>
          <dgm:chMax val="7"/>
          <dgm:dir/>
          <dgm:resizeHandles val="exact"/>
        </dgm:presLayoutVars>
      </dgm:prSet>
      <dgm:spPr/>
    </dgm:pt>
    <dgm:pt modelId="{A8D8BEA0-035C-44A6-B26F-916E4988D8C9}" type="pres">
      <dgm:prSet presAssocID="{2F140349-397D-484A-836A-6147FEA5744E}" presName="wedge1" presStyleLbl="node1" presStyleIdx="0" presStyleCnt="3"/>
      <dgm:spPr/>
    </dgm:pt>
    <dgm:pt modelId="{BC6FC380-EE4E-49C2-813B-2321FA8E77AD}" type="pres">
      <dgm:prSet presAssocID="{2F140349-397D-484A-836A-6147FEA5744E}" presName="dummy1a" presStyleCnt="0"/>
      <dgm:spPr/>
    </dgm:pt>
    <dgm:pt modelId="{FF155A6D-49AC-436B-A8BD-B9CD79FA509C}" type="pres">
      <dgm:prSet presAssocID="{2F140349-397D-484A-836A-6147FEA5744E}" presName="dummy1b" presStyleCnt="0"/>
      <dgm:spPr/>
    </dgm:pt>
    <dgm:pt modelId="{AC88423C-95CA-4978-BD52-AB7E46057CF7}" type="pres">
      <dgm:prSet presAssocID="{2F140349-397D-484A-836A-6147FEA5744E}" presName="wedge1Tx" presStyleLbl="node1" presStyleIdx="0" presStyleCnt="3">
        <dgm:presLayoutVars>
          <dgm:chMax val="0"/>
          <dgm:chPref val="0"/>
          <dgm:bulletEnabled val="1"/>
        </dgm:presLayoutVars>
      </dgm:prSet>
      <dgm:spPr/>
    </dgm:pt>
    <dgm:pt modelId="{A1F557C1-689B-4581-A494-D4EA032E4E36}" type="pres">
      <dgm:prSet presAssocID="{2F140349-397D-484A-836A-6147FEA5744E}" presName="wedge2" presStyleLbl="node1" presStyleIdx="1" presStyleCnt="3"/>
      <dgm:spPr/>
    </dgm:pt>
    <dgm:pt modelId="{91952591-27E1-4C0E-869F-F1B462F71C03}" type="pres">
      <dgm:prSet presAssocID="{2F140349-397D-484A-836A-6147FEA5744E}" presName="dummy2a" presStyleCnt="0"/>
      <dgm:spPr/>
    </dgm:pt>
    <dgm:pt modelId="{A70A3FA8-1CF0-4D75-8CAD-609BD6B3A2B9}" type="pres">
      <dgm:prSet presAssocID="{2F140349-397D-484A-836A-6147FEA5744E}" presName="dummy2b" presStyleCnt="0"/>
      <dgm:spPr/>
    </dgm:pt>
    <dgm:pt modelId="{05BD8290-C060-45B7-A113-065A1B5A996E}" type="pres">
      <dgm:prSet presAssocID="{2F140349-397D-484A-836A-6147FEA5744E}" presName="wedge2Tx" presStyleLbl="node1" presStyleIdx="1" presStyleCnt="3">
        <dgm:presLayoutVars>
          <dgm:chMax val="0"/>
          <dgm:chPref val="0"/>
          <dgm:bulletEnabled val="1"/>
        </dgm:presLayoutVars>
      </dgm:prSet>
      <dgm:spPr/>
    </dgm:pt>
    <dgm:pt modelId="{FFC75D05-C6E4-4FD7-9EDD-7EC888794579}" type="pres">
      <dgm:prSet presAssocID="{2F140349-397D-484A-836A-6147FEA5744E}" presName="wedge3" presStyleLbl="node1" presStyleIdx="2" presStyleCnt="3"/>
      <dgm:spPr/>
    </dgm:pt>
    <dgm:pt modelId="{A149ED25-F9DC-4BE5-A9C5-78D5CEF1791D}" type="pres">
      <dgm:prSet presAssocID="{2F140349-397D-484A-836A-6147FEA5744E}" presName="dummy3a" presStyleCnt="0"/>
      <dgm:spPr/>
    </dgm:pt>
    <dgm:pt modelId="{5DF62B2F-66FA-40CF-90EF-A8EFB9377511}" type="pres">
      <dgm:prSet presAssocID="{2F140349-397D-484A-836A-6147FEA5744E}" presName="dummy3b" presStyleCnt="0"/>
      <dgm:spPr/>
    </dgm:pt>
    <dgm:pt modelId="{3C4C0BCD-D9B2-4E91-BA62-BFE43A033622}" type="pres">
      <dgm:prSet presAssocID="{2F140349-397D-484A-836A-6147FEA5744E}" presName="wedge3Tx" presStyleLbl="node1" presStyleIdx="2" presStyleCnt="3">
        <dgm:presLayoutVars>
          <dgm:chMax val="0"/>
          <dgm:chPref val="0"/>
          <dgm:bulletEnabled val="1"/>
        </dgm:presLayoutVars>
      </dgm:prSet>
      <dgm:spPr/>
    </dgm:pt>
    <dgm:pt modelId="{5AF79C26-AD8C-487F-8331-B18B793EF879}" type="pres">
      <dgm:prSet presAssocID="{D6249606-5BF5-4C44-8365-546B6CE5C1AD}" presName="arrowWedge1" presStyleLbl="fgSibTrans2D1" presStyleIdx="0" presStyleCnt="3"/>
      <dgm:spPr/>
    </dgm:pt>
    <dgm:pt modelId="{FD80AD08-B913-4B0F-8D17-DC67CAE2FB2D}" type="pres">
      <dgm:prSet presAssocID="{495589EA-00F2-4E5B-942F-EB883DB27420}" presName="arrowWedge2" presStyleLbl="fgSibTrans2D1" presStyleIdx="1" presStyleCnt="3"/>
      <dgm:spPr/>
    </dgm:pt>
    <dgm:pt modelId="{C8FE884F-3AE4-4B76-87D2-0257461C0905}" type="pres">
      <dgm:prSet presAssocID="{5BDF5796-3553-47B7-A5CC-77FA69C304C0}" presName="arrowWedge3" presStyleLbl="fgSibTrans2D1" presStyleIdx="2" presStyleCnt="3"/>
      <dgm:spPr/>
    </dgm:pt>
  </dgm:ptLst>
  <dgm:cxnLst>
    <dgm:cxn modelId="{30363708-2D11-46A8-ACEC-948ACBBFB04B}" type="presOf" srcId="{11206F75-ECB4-4A60-82AE-62615BC8C8F4}" destId="{3C4C0BCD-D9B2-4E91-BA62-BFE43A033622}" srcOrd="1" destOrd="0" presId="urn:microsoft.com/office/officeart/2005/8/layout/cycle8"/>
    <dgm:cxn modelId="{3D263425-76CB-4346-B8D9-A5F7AF682EDF}" type="presOf" srcId="{6AA3DC4F-A89A-4436-AECC-81B5A23D3C4B}" destId="{05BD8290-C060-45B7-A113-065A1B5A996E}" srcOrd="1" destOrd="0" presId="urn:microsoft.com/office/officeart/2005/8/layout/cycle8"/>
    <dgm:cxn modelId="{23292370-68D0-43E9-8924-2524933C61B0}" srcId="{2F140349-397D-484A-836A-6147FEA5744E}" destId="{6AA3DC4F-A89A-4436-AECC-81B5A23D3C4B}" srcOrd="1" destOrd="0" parTransId="{506CB055-E032-46D2-AD0E-A762100E7D99}" sibTransId="{495589EA-00F2-4E5B-942F-EB883DB27420}"/>
    <dgm:cxn modelId="{27AB9C70-1D67-4696-8DD3-27F83393C40B}" type="presOf" srcId="{6AA3DC4F-A89A-4436-AECC-81B5A23D3C4B}" destId="{A1F557C1-689B-4581-A494-D4EA032E4E36}" srcOrd="0" destOrd="0" presId="urn:microsoft.com/office/officeart/2005/8/layout/cycle8"/>
    <dgm:cxn modelId="{3A115F98-4D8A-4273-9B11-4CCD1692DA6C}" srcId="{2F140349-397D-484A-836A-6147FEA5744E}" destId="{0DF26943-1149-4F5A-8D4C-A68528BC5B3C}" srcOrd="0" destOrd="0" parTransId="{ED60BFC2-1A0C-4C6C-853A-43D07AC77889}" sibTransId="{D6249606-5BF5-4C44-8365-546B6CE5C1AD}"/>
    <dgm:cxn modelId="{78BEAECA-6EBD-4C88-805B-493921DAA2C5}" type="presOf" srcId="{11206F75-ECB4-4A60-82AE-62615BC8C8F4}" destId="{FFC75D05-C6E4-4FD7-9EDD-7EC888794579}" srcOrd="0" destOrd="0" presId="urn:microsoft.com/office/officeart/2005/8/layout/cycle8"/>
    <dgm:cxn modelId="{7E6457D3-ECA1-4356-86D2-0E46EF4CAD51}" srcId="{2F140349-397D-484A-836A-6147FEA5744E}" destId="{11206F75-ECB4-4A60-82AE-62615BC8C8F4}" srcOrd="2" destOrd="0" parTransId="{CA4DD21C-AF45-41E5-B4A2-237C5FEEF093}" sibTransId="{5BDF5796-3553-47B7-A5CC-77FA69C304C0}"/>
    <dgm:cxn modelId="{08961FE7-B970-4507-AC9B-076D8B4EDD86}" type="presOf" srcId="{0DF26943-1149-4F5A-8D4C-A68528BC5B3C}" destId="{A8D8BEA0-035C-44A6-B26F-916E4988D8C9}" srcOrd="0" destOrd="0" presId="urn:microsoft.com/office/officeart/2005/8/layout/cycle8"/>
    <dgm:cxn modelId="{5551CDE8-2E13-4076-9DFD-1F59E5420851}" type="presOf" srcId="{0DF26943-1149-4F5A-8D4C-A68528BC5B3C}" destId="{AC88423C-95CA-4978-BD52-AB7E46057CF7}" srcOrd="1" destOrd="0" presId="urn:microsoft.com/office/officeart/2005/8/layout/cycle8"/>
    <dgm:cxn modelId="{D999ACF7-FC15-492A-89AB-9F9B93C28EFE}" type="presOf" srcId="{2F140349-397D-484A-836A-6147FEA5744E}" destId="{4F86774B-E592-41AE-A7CF-1BED75D88211}" srcOrd="0" destOrd="0" presId="urn:microsoft.com/office/officeart/2005/8/layout/cycle8"/>
    <dgm:cxn modelId="{726801AF-0F4D-4E22-A35E-C7F8F759537C}" type="presParOf" srcId="{4F86774B-E592-41AE-A7CF-1BED75D88211}" destId="{A8D8BEA0-035C-44A6-B26F-916E4988D8C9}" srcOrd="0" destOrd="0" presId="urn:microsoft.com/office/officeart/2005/8/layout/cycle8"/>
    <dgm:cxn modelId="{30AEA050-0375-4F9D-8414-CF91A6F59BA8}" type="presParOf" srcId="{4F86774B-E592-41AE-A7CF-1BED75D88211}" destId="{BC6FC380-EE4E-49C2-813B-2321FA8E77AD}" srcOrd="1" destOrd="0" presId="urn:microsoft.com/office/officeart/2005/8/layout/cycle8"/>
    <dgm:cxn modelId="{3260F180-21CD-42F7-BF46-35FFFFB10622}" type="presParOf" srcId="{4F86774B-E592-41AE-A7CF-1BED75D88211}" destId="{FF155A6D-49AC-436B-A8BD-B9CD79FA509C}" srcOrd="2" destOrd="0" presId="urn:microsoft.com/office/officeart/2005/8/layout/cycle8"/>
    <dgm:cxn modelId="{62D6615A-9780-46A1-B415-BC7313A3E498}" type="presParOf" srcId="{4F86774B-E592-41AE-A7CF-1BED75D88211}" destId="{AC88423C-95CA-4978-BD52-AB7E46057CF7}" srcOrd="3" destOrd="0" presId="urn:microsoft.com/office/officeart/2005/8/layout/cycle8"/>
    <dgm:cxn modelId="{F75353E3-4E5D-4884-B135-AA67C70FF2D5}" type="presParOf" srcId="{4F86774B-E592-41AE-A7CF-1BED75D88211}" destId="{A1F557C1-689B-4581-A494-D4EA032E4E36}" srcOrd="4" destOrd="0" presId="urn:microsoft.com/office/officeart/2005/8/layout/cycle8"/>
    <dgm:cxn modelId="{E363B908-8BB7-4C7E-AF50-663F0F9B514C}" type="presParOf" srcId="{4F86774B-E592-41AE-A7CF-1BED75D88211}" destId="{91952591-27E1-4C0E-869F-F1B462F71C03}" srcOrd="5" destOrd="0" presId="urn:microsoft.com/office/officeart/2005/8/layout/cycle8"/>
    <dgm:cxn modelId="{62FC2D8A-E834-49AE-9026-1A627D782B36}" type="presParOf" srcId="{4F86774B-E592-41AE-A7CF-1BED75D88211}" destId="{A70A3FA8-1CF0-4D75-8CAD-609BD6B3A2B9}" srcOrd="6" destOrd="0" presId="urn:microsoft.com/office/officeart/2005/8/layout/cycle8"/>
    <dgm:cxn modelId="{28D80CAC-E283-47CD-82AA-E23A325B6BD3}" type="presParOf" srcId="{4F86774B-E592-41AE-A7CF-1BED75D88211}" destId="{05BD8290-C060-45B7-A113-065A1B5A996E}" srcOrd="7" destOrd="0" presId="urn:microsoft.com/office/officeart/2005/8/layout/cycle8"/>
    <dgm:cxn modelId="{4425F4F2-7D5A-4C38-B9E9-814E1E77ECAA}" type="presParOf" srcId="{4F86774B-E592-41AE-A7CF-1BED75D88211}" destId="{FFC75D05-C6E4-4FD7-9EDD-7EC888794579}" srcOrd="8" destOrd="0" presId="urn:microsoft.com/office/officeart/2005/8/layout/cycle8"/>
    <dgm:cxn modelId="{FC54C816-C195-47F6-8D89-4A408871AD05}" type="presParOf" srcId="{4F86774B-E592-41AE-A7CF-1BED75D88211}" destId="{A149ED25-F9DC-4BE5-A9C5-78D5CEF1791D}" srcOrd="9" destOrd="0" presId="urn:microsoft.com/office/officeart/2005/8/layout/cycle8"/>
    <dgm:cxn modelId="{676CA2BA-6031-43AD-BDA8-FC85360B870C}" type="presParOf" srcId="{4F86774B-E592-41AE-A7CF-1BED75D88211}" destId="{5DF62B2F-66FA-40CF-90EF-A8EFB9377511}" srcOrd="10" destOrd="0" presId="urn:microsoft.com/office/officeart/2005/8/layout/cycle8"/>
    <dgm:cxn modelId="{97FAEBCE-2F9F-469B-8E2C-2FF791624FCE}" type="presParOf" srcId="{4F86774B-E592-41AE-A7CF-1BED75D88211}" destId="{3C4C0BCD-D9B2-4E91-BA62-BFE43A033622}" srcOrd="11" destOrd="0" presId="urn:microsoft.com/office/officeart/2005/8/layout/cycle8"/>
    <dgm:cxn modelId="{9D0F690E-2B9C-4DCE-9660-2D82EB3003CE}" type="presParOf" srcId="{4F86774B-E592-41AE-A7CF-1BED75D88211}" destId="{5AF79C26-AD8C-487F-8331-B18B793EF879}" srcOrd="12" destOrd="0" presId="urn:microsoft.com/office/officeart/2005/8/layout/cycle8"/>
    <dgm:cxn modelId="{F2F1ADD2-B6C6-4A99-A1F9-95DECB55E18A}" type="presParOf" srcId="{4F86774B-E592-41AE-A7CF-1BED75D88211}" destId="{FD80AD08-B913-4B0F-8D17-DC67CAE2FB2D}" srcOrd="13" destOrd="0" presId="urn:microsoft.com/office/officeart/2005/8/layout/cycle8"/>
    <dgm:cxn modelId="{18634D12-E0DF-4EFA-ACB1-E812C275E107}" type="presParOf" srcId="{4F86774B-E592-41AE-A7CF-1BED75D88211}" destId="{C8FE884F-3AE4-4B76-87D2-0257461C0905}"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C2D2850-57D0-4020-905E-2946E78FC45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FC44774-7549-4B11-A233-FDB226549051}">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CSS xác định năm tên chung cho các phông chữ: </a:t>
          </a:r>
          <a:r>
            <a:rPr lang="en-US" b="1" i="1">
              <a:latin typeface="Times New Roman" panose="02020603050405020304" pitchFamily="18" charset="0"/>
              <a:cs typeface="Times New Roman" panose="02020603050405020304" pitchFamily="18" charset="0"/>
            </a:rPr>
            <a:t>serif, sans-serif, monospace, cursive và fantasy</a:t>
          </a:r>
          <a:r>
            <a:rPr lang="en-US">
              <a:latin typeface="Times New Roman" panose="02020603050405020304" pitchFamily="18" charset="0"/>
              <a:cs typeface="Times New Roman" panose="02020603050405020304" pitchFamily="18" charset="0"/>
            </a:rPr>
            <a:t>.</a:t>
          </a:r>
        </a:p>
      </dgm:t>
    </dgm:pt>
    <dgm:pt modelId="{342D0423-9B54-42C5-B8B4-AFA0E1573D44}" type="parTrans" cxnId="{502DF681-48EE-4B0B-A1DA-BC3EE00F6E1C}">
      <dgm:prSet/>
      <dgm:spPr/>
      <dgm:t>
        <a:bodyPr/>
        <a:lstStyle/>
        <a:p>
          <a:endParaRPr lang="en-US">
            <a:latin typeface="Times New Roman" panose="02020603050405020304" pitchFamily="18" charset="0"/>
            <a:cs typeface="Times New Roman" panose="02020603050405020304" pitchFamily="18" charset="0"/>
          </a:endParaRPr>
        </a:p>
      </dgm:t>
    </dgm:pt>
    <dgm:pt modelId="{888810A3-2A06-4872-99BB-7BC35146BCDB}" type="sibTrans" cxnId="{502DF681-48EE-4B0B-A1DA-BC3EE00F6E1C}">
      <dgm:prSet/>
      <dgm:spPr/>
      <dgm:t>
        <a:bodyPr/>
        <a:lstStyle/>
        <a:p>
          <a:endParaRPr lang="en-US">
            <a:latin typeface="Times New Roman" panose="02020603050405020304" pitchFamily="18" charset="0"/>
            <a:cs typeface="Times New Roman" panose="02020603050405020304" pitchFamily="18" charset="0"/>
          </a:endParaRPr>
        </a:p>
      </dgm:t>
    </dgm:pt>
    <dgm:pt modelId="{C874AC77-9E21-4FFC-B9A6-CF59784C0499}">
      <dgm:prSet>
        <dgm:style>
          <a:lnRef idx="2">
            <a:schemeClr val="accent1"/>
          </a:lnRef>
          <a:fillRef idx="1">
            <a:schemeClr val="lt1"/>
          </a:fillRef>
          <a:effectRef idx="0">
            <a:schemeClr val="accent1"/>
          </a:effectRef>
          <a:fontRef idx="minor">
            <a:schemeClr val="dk1"/>
          </a:fontRef>
        </dgm:style>
      </dgm:prSet>
      <dgm:spPr/>
      <dgm:t>
        <a:bodyPr/>
        <a:lstStyle/>
        <a:p>
          <a:r>
            <a:rPr lang="vi-VN">
              <a:latin typeface="Times New Roman" panose="02020603050405020304" pitchFamily="18" charset="0"/>
              <a:cs typeface="Times New Roman" panose="02020603050405020304" pitchFamily="18" charset="0"/>
            </a:rPr>
            <a:t>Chúng rất chung chung và kiểu phông chữ chính xác được sử dụng từ các tên chung này có thể khác nhau giữa từng trình duyệt và từng hệ điều hành. </a:t>
          </a:r>
          <a:endParaRPr lang="en-US">
            <a:latin typeface="Times New Roman" panose="02020603050405020304" pitchFamily="18" charset="0"/>
            <a:cs typeface="Times New Roman" panose="02020603050405020304" pitchFamily="18" charset="0"/>
          </a:endParaRPr>
        </a:p>
      </dgm:t>
    </dgm:pt>
    <dgm:pt modelId="{945FCB66-2054-4FB5-ADA6-D5EE5E60B58C}" type="parTrans" cxnId="{F6A9561E-5F15-4D3B-8A0F-9E5D173863C8}">
      <dgm:prSet/>
      <dgm:spPr/>
      <dgm:t>
        <a:bodyPr/>
        <a:lstStyle/>
        <a:p>
          <a:endParaRPr lang="en-US">
            <a:latin typeface="Times New Roman" panose="02020603050405020304" pitchFamily="18" charset="0"/>
            <a:cs typeface="Times New Roman" panose="02020603050405020304" pitchFamily="18" charset="0"/>
          </a:endParaRPr>
        </a:p>
      </dgm:t>
    </dgm:pt>
    <dgm:pt modelId="{4729C063-4160-45AC-A034-7ABD4E7C0E70}" type="sibTrans" cxnId="{F6A9561E-5F15-4D3B-8A0F-9E5D173863C8}">
      <dgm:prSet/>
      <dgm:spPr/>
      <dgm:t>
        <a:bodyPr/>
        <a:lstStyle/>
        <a:p>
          <a:endParaRPr lang="en-US">
            <a:latin typeface="Times New Roman" panose="02020603050405020304" pitchFamily="18" charset="0"/>
            <a:cs typeface="Times New Roman" panose="02020603050405020304" pitchFamily="18" charset="0"/>
          </a:endParaRPr>
        </a:p>
      </dgm:t>
    </dgm:pt>
    <dgm:pt modelId="{26A19DC8-8E86-49A7-B569-2BD136468457}">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Default fonts đ</a:t>
          </a:r>
          <a:r>
            <a:rPr lang="vi-VN">
              <a:latin typeface="Times New Roman" panose="02020603050405020304" pitchFamily="18" charset="0"/>
              <a:cs typeface="Times New Roman" panose="02020603050405020304" pitchFamily="18" charset="0"/>
            </a:rPr>
            <a:t>ại diện cho một trường hợp xấu nhất </a:t>
          </a:r>
          <a:r>
            <a:rPr lang="en-US">
              <a:latin typeface="Times New Roman" panose="02020603050405020304" pitchFamily="18" charset="0"/>
              <a:cs typeface="Times New Roman" panose="02020603050405020304" pitchFamily="18" charset="0"/>
            </a:rPr>
            <a:t>khi</a:t>
          </a:r>
          <a:r>
            <a:rPr lang="vi-VN">
              <a:latin typeface="Times New Roman" panose="02020603050405020304" pitchFamily="18" charset="0"/>
              <a:cs typeface="Times New Roman" panose="02020603050405020304" pitchFamily="18" charset="0"/>
            </a:rPr>
            <a:t> trình duyệt cố gắng cung cấp một phông chữ trông phù hợp. </a:t>
          </a:r>
          <a:endParaRPr lang="en-US">
            <a:latin typeface="Times New Roman" panose="02020603050405020304" pitchFamily="18" charset="0"/>
            <a:cs typeface="Times New Roman" panose="02020603050405020304" pitchFamily="18" charset="0"/>
          </a:endParaRPr>
        </a:p>
      </dgm:t>
    </dgm:pt>
    <dgm:pt modelId="{653D9CB4-46C8-4AF2-B6D2-68F5199D5047}" type="parTrans" cxnId="{BFEFC54A-DED4-41AF-9FAF-E8B5F00C1E2B}">
      <dgm:prSet/>
      <dgm:spPr/>
      <dgm:t>
        <a:bodyPr/>
        <a:lstStyle/>
        <a:p>
          <a:endParaRPr lang="en-US">
            <a:latin typeface="Times New Roman" panose="02020603050405020304" pitchFamily="18" charset="0"/>
            <a:cs typeface="Times New Roman" panose="02020603050405020304" pitchFamily="18" charset="0"/>
          </a:endParaRPr>
        </a:p>
      </dgm:t>
    </dgm:pt>
    <dgm:pt modelId="{F48FA932-7667-4C29-848D-A85F734675B4}" type="sibTrans" cxnId="{BFEFC54A-DED4-41AF-9FAF-E8B5F00C1E2B}">
      <dgm:prSet/>
      <dgm:spPr/>
      <dgm:t>
        <a:bodyPr/>
        <a:lstStyle/>
        <a:p>
          <a:endParaRPr lang="en-US">
            <a:latin typeface="Times New Roman" panose="02020603050405020304" pitchFamily="18" charset="0"/>
            <a:cs typeface="Times New Roman" panose="02020603050405020304" pitchFamily="18" charset="0"/>
          </a:endParaRPr>
        </a:p>
      </dgm:t>
    </dgm:pt>
    <dgm:pt modelId="{9F862F5F-2F1D-44A7-9D9B-54FE24A8CF82}" type="pres">
      <dgm:prSet presAssocID="{EC2D2850-57D0-4020-905E-2946E78FC45C}" presName="outerComposite" presStyleCnt="0">
        <dgm:presLayoutVars>
          <dgm:chMax val="5"/>
          <dgm:dir/>
          <dgm:resizeHandles val="exact"/>
        </dgm:presLayoutVars>
      </dgm:prSet>
      <dgm:spPr/>
    </dgm:pt>
    <dgm:pt modelId="{75AAD430-8E0B-4564-BA47-078E6AD7AC71}" type="pres">
      <dgm:prSet presAssocID="{EC2D2850-57D0-4020-905E-2946E78FC45C}" presName="dummyMaxCanvas" presStyleCnt="0">
        <dgm:presLayoutVars/>
      </dgm:prSet>
      <dgm:spPr/>
    </dgm:pt>
    <dgm:pt modelId="{D234EC60-66CD-43C1-AAC0-264136F27DFB}" type="pres">
      <dgm:prSet presAssocID="{EC2D2850-57D0-4020-905E-2946E78FC45C}" presName="ThreeNodes_1" presStyleLbl="node1" presStyleIdx="0" presStyleCnt="3">
        <dgm:presLayoutVars>
          <dgm:bulletEnabled val="1"/>
        </dgm:presLayoutVars>
      </dgm:prSet>
      <dgm:spPr/>
    </dgm:pt>
    <dgm:pt modelId="{C6377238-DF6B-4390-9F2D-1E6E59A95D55}" type="pres">
      <dgm:prSet presAssocID="{EC2D2850-57D0-4020-905E-2946E78FC45C}" presName="ThreeNodes_2" presStyleLbl="node1" presStyleIdx="1" presStyleCnt="3">
        <dgm:presLayoutVars>
          <dgm:bulletEnabled val="1"/>
        </dgm:presLayoutVars>
      </dgm:prSet>
      <dgm:spPr/>
    </dgm:pt>
    <dgm:pt modelId="{E3602839-C7BC-4CD9-A03D-AE50E0A13305}" type="pres">
      <dgm:prSet presAssocID="{EC2D2850-57D0-4020-905E-2946E78FC45C}" presName="ThreeNodes_3" presStyleLbl="node1" presStyleIdx="2" presStyleCnt="3">
        <dgm:presLayoutVars>
          <dgm:bulletEnabled val="1"/>
        </dgm:presLayoutVars>
      </dgm:prSet>
      <dgm:spPr/>
    </dgm:pt>
    <dgm:pt modelId="{05DA0FCC-7EE7-460B-9892-E84328F71A27}" type="pres">
      <dgm:prSet presAssocID="{EC2D2850-57D0-4020-905E-2946E78FC45C}" presName="ThreeConn_1-2" presStyleLbl="fgAccFollowNode1" presStyleIdx="0" presStyleCnt="2">
        <dgm:presLayoutVars>
          <dgm:bulletEnabled val="1"/>
        </dgm:presLayoutVars>
      </dgm:prSet>
      <dgm:spPr/>
    </dgm:pt>
    <dgm:pt modelId="{C5868D9D-F1B4-4539-93F5-896333EF54EF}" type="pres">
      <dgm:prSet presAssocID="{EC2D2850-57D0-4020-905E-2946E78FC45C}" presName="ThreeConn_2-3" presStyleLbl="fgAccFollowNode1" presStyleIdx="1" presStyleCnt="2">
        <dgm:presLayoutVars>
          <dgm:bulletEnabled val="1"/>
        </dgm:presLayoutVars>
      </dgm:prSet>
      <dgm:spPr/>
    </dgm:pt>
    <dgm:pt modelId="{8CA667DE-7032-4FBF-8F4B-6E77805DF0F7}" type="pres">
      <dgm:prSet presAssocID="{EC2D2850-57D0-4020-905E-2946E78FC45C}" presName="ThreeNodes_1_text" presStyleLbl="node1" presStyleIdx="2" presStyleCnt="3">
        <dgm:presLayoutVars>
          <dgm:bulletEnabled val="1"/>
        </dgm:presLayoutVars>
      </dgm:prSet>
      <dgm:spPr/>
    </dgm:pt>
    <dgm:pt modelId="{9A0028C3-AD64-4363-A9CB-5C94963B0081}" type="pres">
      <dgm:prSet presAssocID="{EC2D2850-57D0-4020-905E-2946E78FC45C}" presName="ThreeNodes_2_text" presStyleLbl="node1" presStyleIdx="2" presStyleCnt="3">
        <dgm:presLayoutVars>
          <dgm:bulletEnabled val="1"/>
        </dgm:presLayoutVars>
      </dgm:prSet>
      <dgm:spPr/>
    </dgm:pt>
    <dgm:pt modelId="{40653CDD-F95B-498B-B3F9-EADD470C4B25}" type="pres">
      <dgm:prSet presAssocID="{EC2D2850-57D0-4020-905E-2946E78FC45C}" presName="ThreeNodes_3_text" presStyleLbl="node1" presStyleIdx="2" presStyleCnt="3">
        <dgm:presLayoutVars>
          <dgm:bulletEnabled val="1"/>
        </dgm:presLayoutVars>
      </dgm:prSet>
      <dgm:spPr/>
    </dgm:pt>
  </dgm:ptLst>
  <dgm:cxnLst>
    <dgm:cxn modelId="{F6A9561E-5F15-4D3B-8A0F-9E5D173863C8}" srcId="{EC2D2850-57D0-4020-905E-2946E78FC45C}" destId="{C874AC77-9E21-4FFC-B9A6-CF59784C0499}" srcOrd="1" destOrd="0" parTransId="{945FCB66-2054-4FB5-ADA6-D5EE5E60B58C}" sibTransId="{4729C063-4160-45AC-A034-7ABD4E7C0E70}"/>
    <dgm:cxn modelId="{7358232C-9E18-4A23-98FF-1F3D928B3C11}" type="presOf" srcId="{888810A3-2A06-4872-99BB-7BC35146BCDB}" destId="{05DA0FCC-7EE7-460B-9892-E84328F71A27}" srcOrd="0" destOrd="0" presId="urn:microsoft.com/office/officeart/2005/8/layout/vProcess5"/>
    <dgm:cxn modelId="{BFEFC54A-DED4-41AF-9FAF-E8B5F00C1E2B}" srcId="{EC2D2850-57D0-4020-905E-2946E78FC45C}" destId="{26A19DC8-8E86-49A7-B569-2BD136468457}" srcOrd="2" destOrd="0" parTransId="{653D9CB4-46C8-4AF2-B6D2-68F5199D5047}" sibTransId="{F48FA932-7667-4C29-848D-A85F734675B4}"/>
    <dgm:cxn modelId="{49A8706B-F361-4836-A3BC-9AAA60FE445D}" type="presOf" srcId="{C874AC77-9E21-4FFC-B9A6-CF59784C0499}" destId="{9A0028C3-AD64-4363-A9CB-5C94963B0081}" srcOrd="1" destOrd="0" presId="urn:microsoft.com/office/officeart/2005/8/layout/vProcess5"/>
    <dgm:cxn modelId="{65E6A573-79CC-4732-8DFF-3A8E6E47E4A2}" type="presOf" srcId="{26A19DC8-8E86-49A7-B569-2BD136468457}" destId="{40653CDD-F95B-498B-B3F9-EADD470C4B25}" srcOrd="1" destOrd="0" presId="urn:microsoft.com/office/officeart/2005/8/layout/vProcess5"/>
    <dgm:cxn modelId="{E9914A57-0EDB-4F9B-B83A-D864DD7478EA}" type="presOf" srcId="{26A19DC8-8E86-49A7-B569-2BD136468457}" destId="{E3602839-C7BC-4CD9-A03D-AE50E0A13305}" srcOrd="0" destOrd="0" presId="urn:microsoft.com/office/officeart/2005/8/layout/vProcess5"/>
    <dgm:cxn modelId="{502DF681-48EE-4B0B-A1DA-BC3EE00F6E1C}" srcId="{EC2D2850-57D0-4020-905E-2946E78FC45C}" destId="{BFC44774-7549-4B11-A233-FDB226549051}" srcOrd="0" destOrd="0" parTransId="{342D0423-9B54-42C5-B8B4-AFA0E1573D44}" sibTransId="{888810A3-2A06-4872-99BB-7BC35146BCDB}"/>
    <dgm:cxn modelId="{2E4DBCD3-8032-4B93-A3B9-091CEADDAAB9}" type="presOf" srcId="{C874AC77-9E21-4FFC-B9A6-CF59784C0499}" destId="{C6377238-DF6B-4390-9F2D-1E6E59A95D55}" srcOrd="0" destOrd="0" presId="urn:microsoft.com/office/officeart/2005/8/layout/vProcess5"/>
    <dgm:cxn modelId="{506C23D6-F584-48B1-ADA8-4A92F3D3A924}" type="presOf" srcId="{EC2D2850-57D0-4020-905E-2946E78FC45C}" destId="{9F862F5F-2F1D-44A7-9D9B-54FE24A8CF82}" srcOrd="0" destOrd="0" presId="urn:microsoft.com/office/officeart/2005/8/layout/vProcess5"/>
    <dgm:cxn modelId="{7544E8EF-0016-42DB-A0BB-968F6524AF18}" type="presOf" srcId="{BFC44774-7549-4B11-A233-FDB226549051}" destId="{D234EC60-66CD-43C1-AAC0-264136F27DFB}" srcOrd="0" destOrd="0" presId="urn:microsoft.com/office/officeart/2005/8/layout/vProcess5"/>
    <dgm:cxn modelId="{E69471F3-D255-45AE-B6B7-04126D1B5E86}" type="presOf" srcId="{BFC44774-7549-4B11-A233-FDB226549051}" destId="{8CA667DE-7032-4FBF-8F4B-6E77805DF0F7}" srcOrd="1" destOrd="0" presId="urn:microsoft.com/office/officeart/2005/8/layout/vProcess5"/>
    <dgm:cxn modelId="{6E968EF6-A6D9-454B-8C8C-22A420B5B73C}" type="presOf" srcId="{4729C063-4160-45AC-A034-7ABD4E7C0E70}" destId="{C5868D9D-F1B4-4539-93F5-896333EF54EF}" srcOrd="0" destOrd="0" presId="urn:microsoft.com/office/officeart/2005/8/layout/vProcess5"/>
    <dgm:cxn modelId="{A25CA980-02B5-416C-9CEF-C358676F659F}" type="presParOf" srcId="{9F862F5F-2F1D-44A7-9D9B-54FE24A8CF82}" destId="{75AAD430-8E0B-4564-BA47-078E6AD7AC71}" srcOrd="0" destOrd="0" presId="urn:microsoft.com/office/officeart/2005/8/layout/vProcess5"/>
    <dgm:cxn modelId="{D07ACEEB-19BA-414F-8B76-2E4C5C8D1466}" type="presParOf" srcId="{9F862F5F-2F1D-44A7-9D9B-54FE24A8CF82}" destId="{D234EC60-66CD-43C1-AAC0-264136F27DFB}" srcOrd="1" destOrd="0" presId="urn:microsoft.com/office/officeart/2005/8/layout/vProcess5"/>
    <dgm:cxn modelId="{1D204042-7A71-447C-B982-E09204BEB09F}" type="presParOf" srcId="{9F862F5F-2F1D-44A7-9D9B-54FE24A8CF82}" destId="{C6377238-DF6B-4390-9F2D-1E6E59A95D55}" srcOrd="2" destOrd="0" presId="urn:microsoft.com/office/officeart/2005/8/layout/vProcess5"/>
    <dgm:cxn modelId="{C1EB6E49-5167-405E-93BD-92596BC24BB2}" type="presParOf" srcId="{9F862F5F-2F1D-44A7-9D9B-54FE24A8CF82}" destId="{E3602839-C7BC-4CD9-A03D-AE50E0A13305}" srcOrd="3" destOrd="0" presId="urn:microsoft.com/office/officeart/2005/8/layout/vProcess5"/>
    <dgm:cxn modelId="{8F5A2646-A809-4B94-9BAB-33D99E03DA6E}" type="presParOf" srcId="{9F862F5F-2F1D-44A7-9D9B-54FE24A8CF82}" destId="{05DA0FCC-7EE7-460B-9892-E84328F71A27}" srcOrd="4" destOrd="0" presId="urn:microsoft.com/office/officeart/2005/8/layout/vProcess5"/>
    <dgm:cxn modelId="{62983635-38C7-4460-BAD6-1F017DE8AD56}" type="presParOf" srcId="{9F862F5F-2F1D-44A7-9D9B-54FE24A8CF82}" destId="{C5868D9D-F1B4-4539-93F5-896333EF54EF}" srcOrd="5" destOrd="0" presId="urn:microsoft.com/office/officeart/2005/8/layout/vProcess5"/>
    <dgm:cxn modelId="{8394006E-3AD6-44D3-9778-A7F3E3AC9CC4}" type="presParOf" srcId="{9F862F5F-2F1D-44A7-9D9B-54FE24A8CF82}" destId="{8CA667DE-7032-4FBF-8F4B-6E77805DF0F7}" srcOrd="6" destOrd="0" presId="urn:microsoft.com/office/officeart/2005/8/layout/vProcess5"/>
    <dgm:cxn modelId="{6FC1E832-9588-4B09-A708-512138E400ED}" type="presParOf" srcId="{9F862F5F-2F1D-44A7-9D9B-54FE24A8CF82}" destId="{9A0028C3-AD64-4363-A9CB-5C94963B0081}" srcOrd="7" destOrd="0" presId="urn:microsoft.com/office/officeart/2005/8/layout/vProcess5"/>
    <dgm:cxn modelId="{42D562BB-1116-4DEB-B3B2-9C712E1CCBB4}" type="presParOf" srcId="{9F862F5F-2F1D-44A7-9D9B-54FE24A8CF82}" destId="{40653CDD-F95B-498B-B3F9-EADD470C4B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C2D2850-57D0-4020-905E-2946E78FC45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FC44774-7549-4B11-A233-FDB226549051}">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Không thể đảm bảo các phông chữ muốn sử dụng luôn sẵn có trên các trang web.</a:t>
          </a:r>
        </a:p>
      </dgm:t>
    </dgm:pt>
    <dgm:pt modelId="{342D0423-9B54-42C5-B8B4-AFA0E1573D44}" type="parTrans" cxnId="{502DF681-48EE-4B0B-A1DA-BC3EE00F6E1C}">
      <dgm:prSet/>
      <dgm:spPr/>
      <dgm:t>
        <a:bodyPr/>
        <a:lstStyle/>
        <a:p>
          <a:endParaRPr lang="en-US">
            <a:latin typeface="Times New Roman" panose="02020603050405020304" pitchFamily="18" charset="0"/>
            <a:cs typeface="Times New Roman" panose="02020603050405020304" pitchFamily="18" charset="0"/>
          </a:endParaRPr>
        </a:p>
      </dgm:t>
    </dgm:pt>
    <dgm:pt modelId="{888810A3-2A06-4872-99BB-7BC35146BCDB}" type="sibTrans" cxnId="{502DF681-48EE-4B0B-A1DA-BC3EE00F6E1C}">
      <dgm:prSet/>
      <dgm:spPr/>
      <dgm:t>
        <a:bodyPr/>
        <a:lstStyle/>
        <a:p>
          <a:endParaRPr lang="en-US">
            <a:latin typeface="Times New Roman" panose="02020603050405020304" pitchFamily="18" charset="0"/>
            <a:cs typeface="Times New Roman" panose="02020603050405020304" pitchFamily="18" charset="0"/>
          </a:endParaRPr>
        </a:p>
      </dgm:t>
    </dgm:pt>
    <dgm:pt modelId="{CBC8BBD8-5605-46C5-B508-CB4602D5459C}">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Có thể cung cấp </a:t>
          </a:r>
          <a:r>
            <a:rPr lang="en-US" b="1">
              <a:solidFill>
                <a:schemeClr val="accent1">
                  <a:lumMod val="75000"/>
                </a:schemeClr>
              </a:solidFill>
              <a:latin typeface="Times New Roman" panose="02020603050405020304" pitchFamily="18" charset="0"/>
              <a:cs typeface="Times New Roman" panose="02020603050405020304" pitchFamily="18" charset="0"/>
            </a:rPr>
            <a:t>font stack </a:t>
          </a:r>
          <a:r>
            <a:rPr lang="en-US">
              <a:latin typeface="Times New Roman" panose="02020603050405020304" pitchFamily="18" charset="0"/>
              <a:cs typeface="Times New Roman" panose="02020603050405020304" pitchFamily="18" charset="0"/>
            </a:rPr>
            <a:t>để có nhiều phông chữ mà trình duyệt có thể chọn.</a:t>
          </a:r>
        </a:p>
      </dgm:t>
    </dgm:pt>
    <dgm:pt modelId="{9DA614BD-13A5-4F1B-BABC-1706CE864B9C}" type="parTrans" cxnId="{26982F70-FDB7-471B-9C85-787BC8003420}">
      <dgm:prSet/>
      <dgm:spPr/>
      <dgm:t>
        <a:bodyPr/>
        <a:lstStyle/>
        <a:p>
          <a:endParaRPr lang="en-US"/>
        </a:p>
      </dgm:t>
    </dgm:pt>
    <dgm:pt modelId="{C01F06AD-5557-4507-B024-2B3544CBB795}" type="sibTrans" cxnId="{26982F70-FDB7-471B-9C85-787BC8003420}">
      <dgm:prSet/>
      <dgm:spPr/>
      <dgm:t>
        <a:bodyPr/>
        <a:lstStyle/>
        <a:p>
          <a:endParaRPr lang="en-US"/>
        </a:p>
      </dgm:t>
    </dgm:pt>
    <dgm:pt modelId="{DF0A122E-8BFE-4ED7-B9C8-73BE48F451EB}">
      <dgm:prSe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Nên cung cấp tên phông chữ chung phù hợp ở cuối ngăn xếp. </a:t>
          </a:r>
        </a:p>
      </dgm:t>
    </dgm:pt>
    <dgm:pt modelId="{BD713434-A54E-499C-A8E2-C798F032A49C}" type="parTrans" cxnId="{5475F59B-B216-40C7-8876-14D258D15BE8}">
      <dgm:prSet/>
      <dgm:spPr/>
      <dgm:t>
        <a:bodyPr/>
        <a:lstStyle/>
        <a:p>
          <a:endParaRPr lang="en-US"/>
        </a:p>
      </dgm:t>
    </dgm:pt>
    <dgm:pt modelId="{8A317AD3-49F9-43C8-9324-96FE6A54EF2C}" type="sibTrans" cxnId="{5475F59B-B216-40C7-8876-14D258D15BE8}">
      <dgm:prSet/>
      <dgm:spPr/>
      <dgm:t>
        <a:bodyPr/>
        <a:lstStyle/>
        <a:p>
          <a:endParaRPr lang="en-US"/>
        </a:p>
      </dgm:t>
    </dgm:pt>
    <dgm:pt modelId="{9F862F5F-2F1D-44A7-9D9B-54FE24A8CF82}" type="pres">
      <dgm:prSet presAssocID="{EC2D2850-57D0-4020-905E-2946E78FC45C}" presName="outerComposite" presStyleCnt="0">
        <dgm:presLayoutVars>
          <dgm:chMax val="5"/>
          <dgm:dir/>
          <dgm:resizeHandles val="exact"/>
        </dgm:presLayoutVars>
      </dgm:prSet>
      <dgm:spPr/>
    </dgm:pt>
    <dgm:pt modelId="{75AAD430-8E0B-4564-BA47-078E6AD7AC71}" type="pres">
      <dgm:prSet presAssocID="{EC2D2850-57D0-4020-905E-2946E78FC45C}" presName="dummyMaxCanvas" presStyleCnt="0">
        <dgm:presLayoutVars/>
      </dgm:prSet>
      <dgm:spPr/>
    </dgm:pt>
    <dgm:pt modelId="{CC859CCC-79FD-4057-8159-336D25BECBF1}" type="pres">
      <dgm:prSet presAssocID="{EC2D2850-57D0-4020-905E-2946E78FC45C}" presName="ThreeNodes_1" presStyleLbl="node1" presStyleIdx="0" presStyleCnt="3">
        <dgm:presLayoutVars>
          <dgm:bulletEnabled val="1"/>
        </dgm:presLayoutVars>
      </dgm:prSet>
      <dgm:spPr/>
    </dgm:pt>
    <dgm:pt modelId="{006A33B3-0F6E-4EE0-9EC0-8F5B5D0287DD}" type="pres">
      <dgm:prSet presAssocID="{EC2D2850-57D0-4020-905E-2946E78FC45C}" presName="ThreeNodes_2" presStyleLbl="node1" presStyleIdx="1" presStyleCnt="3">
        <dgm:presLayoutVars>
          <dgm:bulletEnabled val="1"/>
        </dgm:presLayoutVars>
      </dgm:prSet>
      <dgm:spPr/>
    </dgm:pt>
    <dgm:pt modelId="{22E80648-B6AC-4957-962E-41140B8A5EAA}" type="pres">
      <dgm:prSet presAssocID="{EC2D2850-57D0-4020-905E-2946E78FC45C}" presName="ThreeNodes_3" presStyleLbl="node1" presStyleIdx="2" presStyleCnt="3">
        <dgm:presLayoutVars>
          <dgm:bulletEnabled val="1"/>
        </dgm:presLayoutVars>
      </dgm:prSet>
      <dgm:spPr/>
    </dgm:pt>
    <dgm:pt modelId="{6027E4DA-1EB9-4228-8001-3BE8D934FAB1}" type="pres">
      <dgm:prSet presAssocID="{EC2D2850-57D0-4020-905E-2946E78FC45C}" presName="ThreeConn_1-2" presStyleLbl="fgAccFollowNode1" presStyleIdx="0" presStyleCnt="2">
        <dgm:presLayoutVars>
          <dgm:bulletEnabled val="1"/>
        </dgm:presLayoutVars>
      </dgm:prSet>
      <dgm:spPr/>
    </dgm:pt>
    <dgm:pt modelId="{8130090E-1AC6-4207-9744-EA48BD207592}" type="pres">
      <dgm:prSet presAssocID="{EC2D2850-57D0-4020-905E-2946E78FC45C}" presName="ThreeConn_2-3" presStyleLbl="fgAccFollowNode1" presStyleIdx="1" presStyleCnt="2">
        <dgm:presLayoutVars>
          <dgm:bulletEnabled val="1"/>
        </dgm:presLayoutVars>
      </dgm:prSet>
      <dgm:spPr/>
    </dgm:pt>
    <dgm:pt modelId="{15A49C98-23E4-46CB-890C-FA8B9A9DCE80}" type="pres">
      <dgm:prSet presAssocID="{EC2D2850-57D0-4020-905E-2946E78FC45C}" presName="ThreeNodes_1_text" presStyleLbl="node1" presStyleIdx="2" presStyleCnt="3">
        <dgm:presLayoutVars>
          <dgm:bulletEnabled val="1"/>
        </dgm:presLayoutVars>
      </dgm:prSet>
      <dgm:spPr/>
    </dgm:pt>
    <dgm:pt modelId="{D8C27DFA-6B48-4928-83A9-0A08A1D1E88F}" type="pres">
      <dgm:prSet presAssocID="{EC2D2850-57D0-4020-905E-2946E78FC45C}" presName="ThreeNodes_2_text" presStyleLbl="node1" presStyleIdx="2" presStyleCnt="3">
        <dgm:presLayoutVars>
          <dgm:bulletEnabled val="1"/>
        </dgm:presLayoutVars>
      </dgm:prSet>
      <dgm:spPr/>
    </dgm:pt>
    <dgm:pt modelId="{33F4393B-37FC-4BD8-A616-15C9858EEDF1}" type="pres">
      <dgm:prSet presAssocID="{EC2D2850-57D0-4020-905E-2946E78FC45C}" presName="ThreeNodes_3_text" presStyleLbl="node1" presStyleIdx="2" presStyleCnt="3">
        <dgm:presLayoutVars>
          <dgm:bulletEnabled val="1"/>
        </dgm:presLayoutVars>
      </dgm:prSet>
      <dgm:spPr/>
    </dgm:pt>
  </dgm:ptLst>
  <dgm:cxnLst>
    <dgm:cxn modelId="{46BD6303-12B1-4E9C-BC4D-8122EEEF0A31}" type="presOf" srcId="{CBC8BBD8-5605-46C5-B508-CB4602D5459C}" destId="{006A33B3-0F6E-4EE0-9EC0-8F5B5D0287DD}" srcOrd="0" destOrd="0" presId="urn:microsoft.com/office/officeart/2005/8/layout/vProcess5"/>
    <dgm:cxn modelId="{A19B510F-2E25-4E18-BA93-0911B2470DD5}" type="presOf" srcId="{BFC44774-7549-4B11-A233-FDB226549051}" destId="{15A49C98-23E4-46CB-890C-FA8B9A9DCE80}" srcOrd="1" destOrd="0" presId="urn:microsoft.com/office/officeart/2005/8/layout/vProcess5"/>
    <dgm:cxn modelId="{12A7C421-A97C-4641-8A47-9CE024601804}" type="presOf" srcId="{888810A3-2A06-4872-99BB-7BC35146BCDB}" destId="{6027E4DA-1EB9-4228-8001-3BE8D934FAB1}" srcOrd="0" destOrd="0" presId="urn:microsoft.com/office/officeart/2005/8/layout/vProcess5"/>
    <dgm:cxn modelId="{FD0D095E-0344-4783-84B8-96BE43E9F8AF}" type="presOf" srcId="{C01F06AD-5557-4507-B024-2B3544CBB795}" destId="{8130090E-1AC6-4207-9744-EA48BD207592}" srcOrd="0" destOrd="0" presId="urn:microsoft.com/office/officeart/2005/8/layout/vProcess5"/>
    <dgm:cxn modelId="{26982F70-FDB7-471B-9C85-787BC8003420}" srcId="{EC2D2850-57D0-4020-905E-2946E78FC45C}" destId="{CBC8BBD8-5605-46C5-B508-CB4602D5459C}" srcOrd="1" destOrd="0" parTransId="{9DA614BD-13A5-4F1B-BABC-1706CE864B9C}" sibTransId="{C01F06AD-5557-4507-B024-2B3544CBB795}"/>
    <dgm:cxn modelId="{B48A5580-9C46-4375-A27A-15ADE62552A5}" type="presOf" srcId="{DF0A122E-8BFE-4ED7-B9C8-73BE48F451EB}" destId="{22E80648-B6AC-4957-962E-41140B8A5EAA}" srcOrd="0" destOrd="0" presId="urn:microsoft.com/office/officeart/2005/8/layout/vProcess5"/>
    <dgm:cxn modelId="{502DF681-48EE-4B0B-A1DA-BC3EE00F6E1C}" srcId="{EC2D2850-57D0-4020-905E-2946E78FC45C}" destId="{BFC44774-7549-4B11-A233-FDB226549051}" srcOrd="0" destOrd="0" parTransId="{342D0423-9B54-42C5-B8B4-AFA0E1573D44}" sibTransId="{888810A3-2A06-4872-99BB-7BC35146BCDB}"/>
    <dgm:cxn modelId="{5475F59B-B216-40C7-8876-14D258D15BE8}" srcId="{EC2D2850-57D0-4020-905E-2946E78FC45C}" destId="{DF0A122E-8BFE-4ED7-B9C8-73BE48F451EB}" srcOrd="2" destOrd="0" parTransId="{BD713434-A54E-499C-A8E2-C798F032A49C}" sibTransId="{8A317AD3-49F9-43C8-9324-96FE6A54EF2C}"/>
    <dgm:cxn modelId="{AFB569B3-4B92-4BF6-AAD7-99BB286E07E6}" type="presOf" srcId="{DF0A122E-8BFE-4ED7-B9C8-73BE48F451EB}" destId="{33F4393B-37FC-4BD8-A616-15C9858EEDF1}" srcOrd="1" destOrd="0" presId="urn:microsoft.com/office/officeart/2005/8/layout/vProcess5"/>
    <dgm:cxn modelId="{506C23D6-F584-48B1-ADA8-4A92F3D3A924}" type="presOf" srcId="{EC2D2850-57D0-4020-905E-2946E78FC45C}" destId="{9F862F5F-2F1D-44A7-9D9B-54FE24A8CF82}" srcOrd="0" destOrd="0" presId="urn:microsoft.com/office/officeart/2005/8/layout/vProcess5"/>
    <dgm:cxn modelId="{D312D7DF-BDBE-4C7E-AAAE-E836F313C15F}" type="presOf" srcId="{BFC44774-7549-4B11-A233-FDB226549051}" destId="{CC859CCC-79FD-4057-8159-336D25BECBF1}" srcOrd="0" destOrd="0" presId="urn:microsoft.com/office/officeart/2005/8/layout/vProcess5"/>
    <dgm:cxn modelId="{8C27F1E9-0235-4214-8F33-230B316C24BA}" type="presOf" srcId="{CBC8BBD8-5605-46C5-B508-CB4602D5459C}" destId="{D8C27DFA-6B48-4928-83A9-0A08A1D1E88F}" srcOrd="1" destOrd="0" presId="urn:microsoft.com/office/officeart/2005/8/layout/vProcess5"/>
    <dgm:cxn modelId="{A25CA980-02B5-416C-9CEF-C358676F659F}" type="presParOf" srcId="{9F862F5F-2F1D-44A7-9D9B-54FE24A8CF82}" destId="{75AAD430-8E0B-4564-BA47-078E6AD7AC71}" srcOrd="0" destOrd="0" presId="urn:microsoft.com/office/officeart/2005/8/layout/vProcess5"/>
    <dgm:cxn modelId="{A4686771-312D-44B9-B91E-B1E754AA6E3E}" type="presParOf" srcId="{9F862F5F-2F1D-44A7-9D9B-54FE24A8CF82}" destId="{CC859CCC-79FD-4057-8159-336D25BECBF1}" srcOrd="1" destOrd="0" presId="urn:microsoft.com/office/officeart/2005/8/layout/vProcess5"/>
    <dgm:cxn modelId="{436CD46D-1849-43E9-9F29-D7568F318586}" type="presParOf" srcId="{9F862F5F-2F1D-44A7-9D9B-54FE24A8CF82}" destId="{006A33B3-0F6E-4EE0-9EC0-8F5B5D0287DD}" srcOrd="2" destOrd="0" presId="urn:microsoft.com/office/officeart/2005/8/layout/vProcess5"/>
    <dgm:cxn modelId="{FA86EB1A-D0E5-414C-9099-DB740B5AC324}" type="presParOf" srcId="{9F862F5F-2F1D-44A7-9D9B-54FE24A8CF82}" destId="{22E80648-B6AC-4957-962E-41140B8A5EAA}" srcOrd="3" destOrd="0" presId="urn:microsoft.com/office/officeart/2005/8/layout/vProcess5"/>
    <dgm:cxn modelId="{708DD569-2AD2-4C12-95F1-25CD9E89D29F}" type="presParOf" srcId="{9F862F5F-2F1D-44A7-9D9B-54FE24A8CF82}" destId="{6027E4DA-1EB9-4228-8001-3BE8D934FAB1}" srcOrd="4" destOrd="0" presId="urn:microsoft.com/office/officeart/2005/8/layout/vProcess5"/>
    <dgm:cxn modelId="{EAE517F5-984B-4A4E-8614-AF7A6AAC9B79}" type="presParOf" srcId="{9F862F5F-2F1D-44A7-9D9B-54FE24A8CF82}" destId="{8130090E-1AC6-4207-9744-EA48BD207592}" srcOrd="5" destOrd="0" presId="urn:microsoft.com/office/officeart/2005/8/layout/vProcess5"/>
    <dgm:cxn modelId="{EA865488-0A6A-4E84-BC5C-6D0FB6A7A563}" type="presParOf" srcId="{9F862F5F-2F1D-44A7-9D9B-54FE24A8CF82}" destId="{15A49C98-23E4-46CB-890C-FA8B9A9DCE80}" srcOrd="6" destOrd="0" presId="urn:microsoft.com/office/officeart/2005/8/layout/vProcess5"/>
    <dgm:cxn modelId="{A189AF28-6E07-4030-A490-F5BCE2D97855}" type="presParOf" srcId="{9F862F5F-2F1D-44A7-9D9B-54FE24A8CF82}" destId="{D8C27DFA-6B48-4928-83A9-0A08A1D1E88F}" srcOrd="7" destOrd="0" presId="urn:microsoft.com/office/officeart/2005/8/layout/vProcess5"/>
    <dgm:cxn modelId="{E50D203A-C4F9-4622-9D30-3B9A7C2679E4}" type="presParOf" srcId="{9F862F5F-2F1D-44A7-9D9B-54FE24A8CF82}" destId="{33F4393B-37FC-4BD8-A616-15C9858EEDF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24E8DAA-5ACE-4CDA-AB81-C787720B3A43}"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96A2C93-01A4-49C9-B539-4DB49FE7E800}">
      <dgm:prSet phldrT="[Text]"/>
      <dgm:spPr/>
      <dgm:t>
        <a:bodyPr/>
        <a:lstStyle/>
        <a:p>
          <a:r>
            <a:rPr lang="en-US">
              <a:latin typeface="Times New Roman" panose="02020603050405020304" pitchFamily="18" charset="0"/>
              <a:cs typeface="Times New Roman" panose="02020603050405020304" pitchFamily="18" charset="0"/>
            </a:rPr>
            <a:t>px</a:t>
          </a:r>
        </a:p>
      </dgm:t>
    </dgm:pt>
    <dgm:pt modelId="{1A11E69E-B52E-4550-A642-EC50AC06F546}" type="parTrans" cxnId="{1C0ABA61-1841-4DB4-95F9-F7CECC9F25DC}">
      <dgm:prSet/>
      <dgm:spPr/>
      <dgm:t>
        <a:bodyPr/>
        <a:lstStyle/>
        <a:p>
          <a:endParaRPr lang="en-US">
            <a:latin typeface="Times New Roman" panose="02020603050405020304" pitchFamily="18" charset="0"/>
            <a:cs typeface="Times New Roman" panose="02020603050405020304" pitchFamily="18" charset="0"/>
          </a:endParaRPr>
        </a:p>
      </dgm:t>
    </dgm:pt>
    <dgm:pt modelId="{20BD5865-F036-4295-A1D2-724A17B77AAA}" type="sibTrans" cxnId="{1C0ABA61-1841-4DB4-95F9-F7CECC9F25DC}">
      <dgm:prSet/>
      <dgm:spPr/>
      <dgm:t>
        <a:bodyPr/>
        <a:lstStyle/>
        <a:p>
          <a:endParaRPr lang="en-US">
            <a:latin typeface="Times New Roman" panose="02020603050405020304" pitchFamily="18" charset="0"/>
            <a:cs typeface="Times New Roman" panose="02020603050405020304" pitchFamily="18" charset="0"/>
          </a:endParaRPr>
        </a:p>
      </dgm:t>
    </dgm:pt>
    <dgm:pt modelId="{641F779F-52B1-47CC-A066-6BA3A32EC9B7}">
      <dgm:prSet phldrT="[Text]"/>
      <dgm:spPr/>
      <dgm:t>
        <a:bodyPr/>
        <a:lstStyle/>
        <a:p>
          <a:r>
            <a:rPr lang="en-US">
              <a:latin typeface="Times New Roman" panose="02020603050405020304" pitchFamily="18" charset="0"/>
              <a:cs typeface="Times New Roman" panose="02020603050405020304" pitchFamily="18" charset="0"/>
            </a:rPr>
            <a:t>Số pixel, đơn vị tuyệt đối</a:t>
          </a:r>
        </a:p>
      </dgm:t>
    </dgm:pt>
    <dgm:pt modelId="{37CB6B21-DF86-41C6-8B37-07041B9014F8}" type="parTrans" cxnId="{B3F39C72-37D5-4F63-AD0B-C6153956FAE1}">
      <dgm:prSet/>
      <dgm:spPr/>
      <dgm:t>
        <a:bodyPr/>
        <a:lstStyle/>
        <a:p>
          <a:endParaRPr lang="en-US">
            <a:latin typeface="Times New Roman" panose="02020603050405020304" pitchFamily="18" charset="0"/>
            <a:cs typeface="Times New Roman" panose="02020603050405020304" pitchFamily="18" charset="0"/>
          </a:endParaRPr>
        </a:p>
      </dgm:t>
    </dgm:pt>
    <dgm:pt modelId="{11357D6E-E89C-4946-8CAF-1AED472DE229}" type="sibTrans" cxnId="{B3F39C72-37D5-4F63-AD0B-C6153956FAE1}">
      <dgm:prSet/>
      <dgm:spPr/>
      <dgm:t>
        <a:bodyPr/>
        <a:lstStyle/>
        <a:p>
          <a:endParaRPr lang="en-US">
            <a:latin typeface="Times New Roman" panose="02020603050405020304" pitchFamily="18" charset="0"/>
            <a:cs typeface="Times New Roman" panose="02020603050405020304" pitchFamily="18" charset="0"/>
          </a:endParaRPr>
        </a:p>
      </dgm:t>
    </dgm:pt>
    <dgm:pt modelId="{541683F5-0082-4E69-B709-0F19D01ED4E1}">
      <dgm:prSet phldrT="[Text]"/>
      <dgm:spPr/>
      <dgm:t>
        <a:bodyPr/>
        <a:lstStyle/>
        <a:p>
          <a:r>
            <a:rPr lang="en-US">
              <a:latin typeface="Times New Roman" panose="02020603050405020304" pitchFamily="18" charset="0"/>
              <a:cs typeface="Times New Roman" panose="02020603050405020304" pitchFamily="18" charset="0"/>
            </a:rPr>
            <a:t>Dẫn đến cùng một giá trị tính toán cuối cùng cho phông chữ</a:t>
          </a:r>
        </a:p>
      </dgm:t>
    </dgm:pt>
    <dgm:pt modelId="{21B01A5F-1BC8-4CAC-8633-5144920F4CAE}" type="parTrans" cxnId="{274C3CFC-55ED-4C9A-8B88-CB1CBE8B5626}">
      <dgm:prSet/>
      <dgm:spPr/>
      <dgm:t>
        <a:bodyPr/>
        <a:lstStyle/>
        <a:p>
          <a:endParaRPr lang="en-US">
            <a:latin typeface="Times New Roman" panose="02020603050405020304" pitchFamily="18" charset="0"/>
            <a:cs typeface="Times New Roman" panose="02020603050405020304" pitchFamily="18" charset="0"/>
          </a:endParaRPr>
        </a:p>
      </dgm:t>
    </dgm:pt>
    <dgm:pt modelId="{945E3617-2118-459C-8DB9-B5D744F0DBE9}" type="sibTrans" cxnId="{274C3CFC-55ED-4C9A-8B88-CB1CBE8B5626}">
      <dgm:prSet/>
      <dgm:spPr/>
      <dgm:t>
        <a:bodyPr/>
        <a:lstStyle/>
        <a:p>
          <a:endParaRPr lang="en-US">
            <a:latin typeface="Times New Roman" panose="02020603050405020304" pitchFamily="18" charset="0"/>
            <a:cs typeface="Times New Roman" panose="02020603050405020304" pitchFamily="18" charset="0"/>
          </a:endParaRPr>
        </a:p>
      </dgm:t>
    </dgm:pt>
    <dgm:pt modelId="{80E14D4E-9106-4218-B707-4ACC7F297373}">
      <dgm:prSet phldrT="[Text]"/>
      <dgm:spPr/>
      <dgm:t>
        <a:bodyPr/>
        <a:lstStyle/>
        <a:p>
          <a:r>
            <a:rPr lang="en-US">
              <a:latin typeface="Times New Roman" panose="02020603050405020304" pitchFamily="18" charset="0"/>
              <a:cs typeface="Times New Roman" panose="02020603050405020304" pitchFamily="18" charset="0"/>
            </a:rPr>
            <a:t>em</a:t>
          </a:r>
        </a:p>
      </dgm:t>
    </dgm:pt>
    <dgm:pt modelId="{74066E6D-B01F-48F8-AEFD-FC7160AF56A4}" type="parTrans" cxnId="{97825C1F-D72B-4DF7-A076-0084C01A9BCF}">
      <dgm:prSet/>
      <dgm:spPr/>
      <dgm:t>
        <a:bodyPr/>
        <a:lstStyle/>
        <a:p>
          <a:endParaRPr lang="en-US">
            <a:latin typeface="Times New Roman" panose="02020603050405020304" pitchFamily="18" charset="0"/>
            <a:cs typeface="Times New Roman" panose="02020603050405020304" pitchFamily="18" charset="0"/>
          </a:endParaRPr>
        </a:p>
      </dgm:t>
    </dgm:pt>
    <dgm:pt modelId="{03846333-7EBB-49B6-9A7D-F2951893CCE2}" type="sibTrans" cxnId="{97825C1F-D72B-4DF7-A076-0084C01A9BCF}">
      <dgm:prSet/>
      <dgm:spPr/>
      <dgm:t>
        <a:bodyPr/>
        <a:lstStyle/>
        <a:p>
          <a:endParaRPr lang="en-US">
            <a:latin typeface="Times New Roman" panose="02020603050405020304" pitchFamily="18" charset="0"/>
            <a:cs typeface="Times New Roman" panose="02020603050405020304" pitchFamily="18" charset="0"/>
          </a:endParaRPr>
        </a:p>
      </dgm:t>
    </dgm:pt>
    <dgm:pt modelId="{BD6CC749-B902-4D6E-909B-700A8426CB23}">
      <dgm:prSet phldrT="[Text]"/>
      <dgm:spPr/>
      <dgm:t>
        <a:bodyPr/>
        <a:lstStyle/>
        <a:p>
          <a:r>
            <a:rPr lang="vi-VN">
              <a:latin typeface="Times New Roman" panose="02020603050405020304" pitchFamily="18" charset="0"/>
              <a:cs typeface="Times New Roman" panose="02020603050405020304" pitchFamily="18" charset="0"/>
            </a:rPr>
            <a:t>1 em bằng với kích thước phông chữ </a:t>
          </a:r>
          <a:r>
            <a:rPr lang="en-US">
              <a:latin typeface="Times New Roman" panose="02020603050405020304" pitchFamily="18" charset="0"/>
              <a:cs typeface="Times New Roman" panose="02020603050405020304" pitchFamily="18" charset="0"/>
            </a:rPr>
            <a:t>của </a:t>
          </a:r>
          <a:r>
            <a:rPr lang="vi-VN">
              <a:latin typeface="Times New Roman" panose="02020603050405020304" pitchFamily="18" charset="0"/>
              <a:cs typeface="Times New Roman" panose="02020603050405020304" pitchFamily="18" charset="0"/>
            </a:rPr>
            <a:t>phần tử cha</a:t>
          </a:r>
          <a:endParaRPr lang="en-US">
            <a:latin typeface="Times New Roman" panose="02020603050405020304" pitchFamily="18" charset="0"/>
            <a:cs typeface="Times New Roman" panose="02020603050405020304" pitchFamily="18" charset="0"/>
          </a:endParaRPr>
        </a:p>
      </dgm:t>
    </dgm:pt>
    <dgm:pt modelId="{A0280A4C-6CC1-4D96-A7F9-5DD30397624A}" type="parTrans" cxnId="{61DFBD2A-37A2-43D2-B96C-0DA6DC8F93E1}">
      <dgm:prSet/>
      <dgm:spPr/>
      <dgm:t>
        <a:bodyPr/>
        <a:lstStyle/>
        <a:p>
          <a:endParaRPr lang="en-US">
            <a:latin typeface="Times New Roman" panose="02020603050405020304" pitchFamily="18" charset="0"/>
            <a:cs typeface="Times New Roman" panose="02020603050405020304" pitchFamily="18" charset="0"/>
          </a:endParaRPr>
        </a:p>
      </dgm:t>
    </dgm:pt>
    <dgm:pt modelId="{1BF958F9-C31F-40E4-9166-CD305AF7493C}" type="sibTrans" cxnId="{61DFBD2A-37A2-43D2-B96C-0DA6DC8F93E1}">
      <dgm:prSet/>
      <dgm:spPr/>
      <dgm:t>
        <a:bodyPr/>
        <a:lstStyle/>
        <a:p>
          <a:endParaRPr lang="en-US">
            <a:latin typeface="Times New Roman" panose="02020603050405020304" pitchFamily="18" charset="0"/>
            <a:cs typeface="Times New Roman" panose="02020603050405020304" pitchFamily="18" charset="0"/>
          </a:endParaRPr>
        </a:p>
      </dgm:t>
    </dgm:pt>
    <dgm:pt modelId="{C1E17405-D5EE-4830-BD8D-040E65A58028}">
      <dgm:prSet phldrT="[Text]"/>
      <dgm:spPr/>
      <dgm:t>
        <a:bodyPr/>
        <a:lstStyle/>
        <a:p>
          <a:r>
            <a:rPr lang="en-US">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ác định kích thước mọi thứ</a:t>
          </a:r>
          <a:r>
            <a:rPr lang="en-US">
              <a:latin typeface="Times New Roman" panose="02020603050405020304" pitchFamily="18" charset="0"/>
              <a:cs typeface="Times New Roman" panose="02020603050405020304" pitchFamily="18" charset="0"/>
            </a:rPr>
            <a:t> như </a:t>
          </a:r>
          <a:r>
            <a:rPr lang="vi-VN">
              <a:latin typeface="Times New Roman" panose="02020603050405020304" pitchFamily="18" charset="0"/>
              <a:cs typeface="Times New Roman" panose="02020603050405020304" pitchFamily="18" charset="0"/>
            </a:rPr>
            <a:t>toàn bộ trang web</a:t>
          </a:r>
          <a:endParaRPr lang="en-US">
            <a:latin typeface="Times New Roman" panose="02020603050405020304" pitchFamily="18" charset="0"/>
            <a:cs typeface="Times New Roman" panose="02020603050405020304" pitchFamily="18" charset="0"/>
          </a:endParaRPr>
        </a:p>
      </dgm:t>
    </dgm:pt>
    <dgm:pt modelId="{4BDBBF7C-3546-409B-99DB-B574C0284B40}" type="parTrans" cxnId="{5FB8E06C-EEAD-40C3-9C14-A12837CFCE8E}">
      <dgm:prSet/>
      <dgm:spPr/>
      <dgm:t>
        <a:bodyPr/>
        <a:lstStyle/>
        <a:p>
          <a:endParaRPr lang="en-US">
            <a:latin typeface="Times New Roman" panose="02020603050405020304" pitchFamily="18" charset="0"/>
            <a:cs typeface="Times New Roman" panose="02020603050405020304" pitchFamily="18" charset="0"/>
          </a:endParaRPr>
        </a:p>
      </dgm:t>
    </dgm:pt>
    <dgm:pt modelId="{DF3AED13-D301-49C8-8675-B1C21A5C4322}" type="sibTrans" cxnId="{5FB8E06C-EEAD-40C3-9C14-A12837CFCE8E}">
      <dgm:prSet/>
      <dgm:spPr/>
      <dgm:t>
        <a:bodyPr/>
        <a:lstStyle/>
        <a:p>
          <a:endParaRPr lang="en-US">
            <a:latin typeface="Times New Roman" panose="02020603050405020304" pitchFamily="18" charset="0"/>
            <a:cs typeface="Times New Roman" panose="02020603050405020304" pitchFamily="18" charset="0"/>
          </a:endParaRPr>
        </a:p>
      </dgm:t>
    </dgm:pt>
    <dgm:pt modelId="{580985A0-BC14-4CBF-A5D3-14CC7F4FB726}">
      <dgm:prSet phldrT="[Text]"/>
      <dgm:spPr/>
      <dgm:t>
        <a:bodyPr/>
        <a:lstStyle/>
        <a:p>
          <a:r>
            <a:rPr lang="en-US">
              <a:latin typeface="Times New Roman" panose="02020603050405020304" pitchFamily="18" charset="0"/>
              <a:cs typeface="Times New Roman" panose="02020603050405020304" pitchFamily="18" charset="0"/>
            </a:rPr>
            <a:t>rem</a:t>
          </a:r>
        </a:p>
      </dgm:t>
    </dgm:pt>
    <dgm:pt modelId="{76B54A26-6B7B-4F93-BF0F-8E1C7F7291FD}" type="parTrans" cxnId="{983BE70E-DA40-4E5D-BE85-E2EA31478B01}">
      <dgm:prSet/>
      <dgm:spPr/>
      <dgm:t>
        <a:bodyPr/>
        <a:lstStyle/>
        <a:p>
          <a:endParaRPr lang="en-US">
            <a:latin typeface="Times New Roman" panose="02020603050405020304" pitchFamily="18" charset="0"/>
            <a:cs typeface="Times New Roman" panose="02020603050405020304" pitchFamily="18" charset="0"/>
          </a:endParaRPr>
        </a:p>
      </dgm:t>
    </dgm:pt>
    <dgm:pt modelId="{01B826A6-0694-4BCD-9A19-2A7A270A33F4}" type="sibTrans" cxnId="{983BE70E-DA40-4E5D-BE85-E2EA31478B01}">
      <dgm:prSet/>
      <dgm:spPr/>
      <dgm:t>
        <a:bodyPr/>
        <a:lstStyle/>
        <a:p>
          <a:endParaRPr lang="en-US">
            <a:latin typeface="Times New Roman" panose="02020603050405020304" pitchFamily="18" charset="0"/>
            <a:cs typeface="Times New Roman" panose="02020603050405020304" pitchFamily="18" charset="0"/>
          </a:endParaRPr>
        </a:p>
      </dgm:t>
    </dgm:pt>
    <dgm:pt modelId="{8F2BD0A4-8399-4505-B793-081D3C904528}">
      <dgm:prSet phldrT="[Text]"/>
      <dgm:spPr/>
      <dgm:t>
        <a:bodyPr/>
        <a:lstStyle/>
        <a:p>
          <a:r>
            <a:rPr lang="en-US">
              <a:latin typeface="Times New Roman" panose="02020603050405020304" pitchFamily="18" charset="0"/>
              <a:cs typeface="Times New Roman" panose="02020603050405020304" pitchFamily="18" charset="0"/>
            </a:rPr>
            <a:t>G</a:t>
          </a:r>
          <a:r>
            <a:rPr lang="vi-VN">
              <a:latin typeface="Times New Roman" panose="02020603050405020304" pitchFamily="18" charset="0"/>
              <a:cs typeface="Times New Roman" panose="02020603050405020304" pitchFamily="18" charset="0"/>
            </a:rPr>
            <a:t>iống như em, 1 rem bằng với kích thước phần tử gốc của </a:t>
          </a:r>
          <a:r>
            <a:rPr lang="en-US">
              <a:latin typeface="Times New Roman" panose="02020603050405020304" pitchFamily="18" charset="0"/>
              <a:cs typeface="Times New Roman" panose="02020603050405020304" pitchFamily="18" charset="0"/>
            </a:rPr>
            <a:t>&lt;</a:t>
          </a:r>
          <a:r>
            <a:rPr lang="vi-VN">
              <a:latin typeface="Times New Roman" panose="02020603050405020304" pitchFamily="18" charset="0"/>
              <a:cs typeface="Times New Roman" panose="02020603050405020304" pitchFamily="18" charset="0"/>
            </a:rPr>
            <a:t>html&gt;</a:t>
          </a:r>
          <a:endParaRPr lang="en-US">
            <a:latin typeface="Times New Roman" panose="02020603050405020304" pitchFamily="18" charset="0"/>
            <a:cs typeface="Times New Roman" panose="02020603050405020304" pitchFamily="18" charset="0"/>
          </a:endParaRPr>
        </a:p>
      </dgm:t>
    </dgm:pt>
    <dgm:pt modelId="{D46B141F-30A0-44E4-837D-E6062BD1C44A}" type="parTrans" cxnId="{37622868-F4ED-4507-93CC-BB9126529DB2}">
      <dgm:prSet/>
      <dgm:spPr/>
      <dgm:t>
        <a:bodyPr/>
        <a:lstStyle/>
        <a:p>
          <a:endParaRPr lang="en-US">
            <a:latin typeface="Times New Roman" panose="02020603050405020304" pitchFamily="18" charset="0"/>
            <a:cs typeface="Times New Roman" panose="02020603050405020304" pitchFamily="18" charset="0"/>
          </a:endParaRPr>
        </a:p>
      </dgm:t>
    </dgm:pt>
    <dgm:pt modelId="{DCB4E39F-10A7-4D30-822E-CEB419233A22}" type="sibTrans" cxnId="{37622868-F4ED-4507-93CC-BB9126529DB2}">
      <dgm:prSet/>
      <dgm:spPr/>
      <dgm:t>
        <a:bodyPr/>
        <a:lstStyle/>
        <a:p>
          <a:endParaRPr lang="en-US">
            <a:latin typeface="Times New Roman" panose="02020603050405020304" pitchFamily="18" charset="0"/>
            <a:cs typeface="Times New Roman" panose="02020603050405020304" pitchFamily="18" charset="0"/>
          </a:endParaRPr>
        </a:p>
      </dgm:t>
    </dgm:pt>
    <dgm:pt modelId="{D5D3F318-9C23-42F8-8B00-121952D8CAF7}">
      <dgm:prSet phldrT="[Text]"/>
      <dgm:spPr/>
      <dgm:t>
        <a:bodyPr/>
        <a:lstStyle/>
        <a:p>
          <a:r>
            <a:rPr lang="en-US">
              <a:latin typeface="Times New Roman" panose="02020603050405020304" pitchFamily="18" charset="0"/>
              <a:cs typeface="Times New Roman" panose="02020603050405020304" pitchFamily="18" charset="0"/>
            </a:rPr>
            <a:t>T</a:t>
          </a:r>
          <a:r>
            <a:rPr lang="vi-VN">
              <a:latin typeface="Times New Roman" panose="02020603050405020304" pitchFamily="18" charset="0"/>
              <a:cs typeface="Times New Roman" panose="02020603050405020304" pitchFamily="18" charset="0"/>
            </a:rPr>
            <a:t>ính kích thước phông chữ dễ dàng hơn nhiều</a:t>
          </a:r>
          <a:endParaRPr lang="en-US">
            <a:latin typeface="Times New Roman" panose="02020603050405020304" pitchFamily="18" charset="0"/>
            <a:cs typeface="Times New Roman" panose="02020603050405020304" pitchFamily="18" charset="0"/>
          </a:endParaRPr>
        </a:p>
      </dgm:t>
    </dgm:pt>
    <dgm:pt modelId="{3BA4CADD-7DC8-4F22-AA10-154766A24C74}" type="parTrans" cxnId="{7F2EF65C-E2C1-4F56-A3FD-366F123B8524}">
      <dgm:prSet/>
      <dgm:spPr/>
      <dgm:t>
        <a:bodyPr/>
        <a:lstStyle/>
        <a:p>
          <a:endParaRPr lang="en-US">
            <a:latin typeface="Times New Roman" panose="02020603050405020304" pitchFamily="18" charset="0"/>
            <a:cs typeface="Times New Roman" panose="02020603050405020304" pitchFamily="18" charset="0"/>
          </a:endParaRPr>
        </a:p>
      </dgm:t>
    </dgm:pt>
    <dgm:pt modelId="{2E9F32D8-D2CA-4A15-A054-D6E9310C2D3E}" type="sibTrans" cxnId="{7F2EF65C-E2C1-4F56-A3FD-366F123B8524}">
      <dgm:prSet/>
      <dgm:spPr/>
      <dgm:t>
        <a:bodyPr/>
        <a:lstStyle/>
        <a:p>
          <a:endParaRPr lang="en-US">
            <a:latin typeface="Times New Roman" panose="02020603050405020304" pitchFamily="18" charset="0"/>
            <a:cs typeface="Times New Roman" panose="02020603050405020304" pitchFamily="18" charset="0"/>
          </a:endParaRPr>
        </a:p>
      </dgm:t>
    </dgm:pt>
    <dgm:pt modelId="{0C5B392C-57F8-44E5-B3FF-258275CD388C}" type="pres">
      <dgm:prSet presAssocID="{E24E8DAA-5ACE-4CDA-AB81-C787720B3A43}" presName="Name0" presStyleCnt="0">
        <dgm:presLayoutVars>
          <dgm:dir/>
          <dgm:animLvl val="lvl"/>
          <dgm:resizeHandles val="exact"/>
        </dgm:presLayoutVars>
      </dgm:prSet>
      <dgm:spPr/>
    </dgm:pt>
    <dgm:pt modelId="{88B18C43-E3F4-494A-B2A1-CD38378D5124}" type="pres">
      <dgm:prSet presAssocID="{E24E8DAA-5ACE-4CDA-AB81-C787720B3A43}" presName="tSp" presStyleCnt="0"/>
      <dgm:spPr/>
    </dgm:pt>
    <dgm:pt modelId="{973FD78F-8F4D-435D-A787-4F54175E5298}" type="pres">
      <dgm:prSet presAssocID="{E24E8DAA-5ACE-4CDA-AB81-C787720B3A43}" presName="bSp" presStyleCnt="0"/>
      <dgm:spPr/>
    </dgm:pt>
    <dgm:pt modelId="{50B0B0B7-382C-48C4-938F-3260791BC1CB}" type="pres">
      <dgm:prSet presAssocID="{E24E8DAA-5ACE-4CDA-AB81-C787720B3A43}" presName="process" presStyleCnt="0"/>
      <dgm:spPr/>
    </dgm:pt>
    <dgm:pt modelId="{718A50FE-A679-4712-B429-4305FCA171D3}" type="pres">
      <dgm:prSet presAssocID="{A96A2C93-01A4-49C9-B539-4DB49FE7E800}" presName="composite1" presStyleCnt="0"/>
      <dgm:spPr/>
    </dgm:pt>
    <dgm:pt modelId="{2D76E241-424D-4935-B5EA-895EFD386F49}" type="pres">
      <dgm:prSet presAssocID="{A96A2C93-01A4-49C9-B539-4DB49FE7E800}" presName="dummyNode1" presStyleLbl="node1" presStyleIdx="0" presStyleCnt="3"/>
      <dgm:spPr/>
    </dgm:pt>
    <dgm:pt modelId="{527EFDAC-6BA1-4C1B-BEA5-2253CB780A78}" type="pres">
      <dgm:prSet presAssocID="{A96A2C93-01A4-49C9-B539-4DB49FE7E800}" presName="childNode1" presStyleLbl="bgAcc1" presStyleIdx="0" presStyleCnt="3">
        <dgm:presLayoutVars>
          <dgm:bulletEnabled val="1"/>
        </dgm:presLayoutVars>
      </dgm:prSet>
      <dgm:spPr/>
    </dgm:pt>
    <dgm:pt modelId="{89975281-573F-4B8B-97A0-839535885AD7}" type="pres">
      <dgm:prSet presAssocID="{A96A2C93-01A4-49C9-B539-4DB49FE7E800}" presName="childNode1tx" presStyleLbl="bgAcc1" presStyleIdx="0" presStyleCnt="3">
        <dgm:presLayoutVars>
          <dgm:bulletEnabled val="1"/>
        </dgm:presLayoutVars>
      </dgm:prSet>
      <dgm:spPr/>
    </dgm:pt>
    <dgm:pt modelId="{1F6B7E36-3B86-45BE-85F4-EC9FB864EB7D}" type="pres">
      <dgm:prSet presAssocID="{A96A2C93-01A4-49C9-B539-4DB49FE7E800}" presName="parentNode1" presStyleLbl="node1" presStyleIdx="0" presStyleCnt="3">
        <dgm:presLayoutVars>
          <dgm:chMax val="1"/>
          <dgm:bulletEnabled val="1"/>
        </dgm:presLayoutVars>
      </dgm:prSet>
      <dgm:spPr/>
    </dgm:pt>
    <dgm:pt modelId="{18A047E4-D537-4877-90CF-91F261DC2E11}" type="pres">
      <dgm:prSet presAssocID="{A96A2C93-01A4-49C9-B539-4DB49FE7E800}" presName="connSite1" presStyleCnt="0"/>
      <dgm:spPr/>
    </dgm:pt>
    <dgm:pt modelId="{7B5116AD-ECAD-4D76-BBF7-80A88DE31598}" type="pres">
      <dgm:prSet presAssocID="{20BD5865-F036-4295-A1D2-724A17B77AAA}" presName="Name9" presStyleLbl="sibTrans2D1" presStyleIdx="0" presStyleCnt="2"/>
      <dgm:spPr/>
    </dgm:pt>
    <dgm:pt modelId="{B5C97A7B-E3E3-4EFF-B712-E88056406626}" type="pres">
      <dgm:prSet presAssocID="{80E14D4E-9106-4218-B707-4ACC7F297373}" presName="composite2" presStyleCnt="0"/>
      <dgm:spPr/>
    </dgm:pt>
    <dgm:pt modelId="{F3E11877-100B-4AC7-9D87-6A6C6EDF1968}" type="pres">
      <dgm:prSet presAssocID="{80E14D4E-9106-4218-B707-4ACC7F297373}" presName="dummyNode2" presStyleLbl="node1" presStyleIdx="0" presStyleCnt="3"/>
      <dgm:spPr/>
    </dgm:pt>
    <dgm:pt modelId="{E64ABE54-3DFE-4CFA-BAFD-F3E830E659FA}" type="pres">
      <dgm:prSet presAssocID="{80E14D4E-9106-4218-B707-4ACC7F297373}" presName="childNode2" presStyleLbl="bgAcc1" presStyleIdx="1" presStyleCnt="3">
        <dgm:presLayoutVars>
          <dgm:bulletEnabled val="1"/>
        </dgm:presLayoutVars>
      </dgm:prSet>
      <dgm:spPr/>
    </dgm:pt>
    <dgm:pt modelId="{F5DBD217-074B-4F57-8C37-67008E69D7C6}" type="pres">
      <dgm:prSet presAssocID="{80E14D4E-9106-4218-B707-4ACC7F297373}" presName="childNode2tx" presStyleLbl="bgAcc1" presStyleIdx="1" presStyleCnt="3">
        <dgm:presLayoutVars>
          <dgm:bulletEnabled val="1"/>
        </dgm:presLayoutVars>
      </dgm:prSet>
      <dgm:spPr/>
    </dgm:pt>
    <dgm:pt modelId="{287B512F-D9BF-4B06-BAE0-2A6B02B337FB}" type="pres">
      <dgm:prSet presAssocID="{80E14D4E-9106-4218-B707-4ACC7F297373}" presName="parentNode2" presStyleLbl="node1" presStyleIdx="1" presStyleCnt="3">
        <dgm:presLayoutVars>
          <dgm:chMax val="0"/>
          <dgm:bulletEnabled val="1"/>
        </dgm:presLayoutVars>
      </dgm:prSet>
      <dgm:spPr/>
    </dgm:pt>
    <dgm:pt modelId="{BB40836B-92D1-4CD2-97DF-82DA2EBCF4AE}" type="pres">
      <dgm:prSet presAssocID="{80E14D4E-9106-4218-B707-4ACC7F297373}" presName="connSite2" presStyleCnt="0"/>
      <dgm:spPr/>
    </dgm:pt>
    <dgm:pt modelId="{E523F399-DC92-4739-98B9-D930043DAF43}" type="pres">
      <dgm:prSet presAssocID="{03846333-7EBB-49B6-9A7D-F2951893CCE2}" presName="Name18" presStyleLbl="sibTrans2D1" presStyleIdx="1" presStyleCnt="2"/>
      <dgm:spPr/>
    </dgm:pt>
    <dgm:pt modelId="{7C6AAB17-27BA-4417-9F56-2F510554500C}" type="pres">
      <dgm:prSet presAssocID="{580985A0-BC14-4CBF-A5D3-14CC7F4FB726}" presName="composite1" presStyleCnt="0"/>
      <dgm:spPr/>
    </dgm:pt>
    <dgm:pt modelId="{7C023F10-EAC8-4A1F-A970-437AE04E1E42}" type="pres">
      <dgm:prSet presAssocID="{580985A0-BC14-4CBF-A5D3-14CC7F4FB726}" presName="dummyNode1" presStyleLbl="node1" presStyleIdx="1" presStyleCnt="3"/>
      <dgm:spPr/>
    </dgm:pt>
    <dgm:pt modelId="{62E4DB78-7A62-40BB-BD99-804ECAF81101}" type="pres">
      <dgm:prSet presAssocID="{580985A0-BC14-4CBF-A5D3-14CC7F4FB726}" presName="childNode1" presStyleLbl="bgAcc1" presStyleIdx="2" presStyleCnt="3">
        <dgm:presLayoutVars>
          <dgm:bulletEnabled val="1"/>
        </dgm:presLayoutVars>
      </dgm:prSet>
      <dgm:spPr/>
    </dgm:pt>
    <dgm:pt modelId="{5D0A4E20-C2AE-4BE6-82ED-B7DD6A7FA23D}" type="pres">
      <dgm:prSet presAssocID="{580985A0-BC14-4CBF-A5D3-14CC7F4FB726}" presName="childNode1tx" presStyleLbl="bgAcc1" presStyleIdx="2" presStyleCnt="3">
        <dgm:presLayoutVars>
          <dgm:bulletEnabled val="1"/>
        </dgm:presLayoutVars>
      </dgm:prSet>
      <dgm:spPr/>
    </dgm:pt>
    <dgm:pt modelId="{28797C8E-3C36-42C3-9216-14D81733F154}" type="pres">
      <dgm:prSet presAssocID="{580985A0-BC14-4CBF-A5D3-14CC7F4FB726}" presName="parentNode1" presStyleLbl="node1" presStyleIdx="2" presStyleCnt="3">
        <dgm:presLayoutVars>
          <dgm:chMax val="1"/>
          <dgm:bulletEnabled val="1"/>
        </dgm:presLayoutVars>
      </dgm:prSet>
      <dgm:spPr/>
    </dgm:pt>
    <dgm:pt modelId="{A6E34DF3-8F42-4CDB-9C8E-FBF7C8A01435}" type="pres">
      <dgm:prSet presAssocID="{580985A0-BC14-4CBF-A5D3-14CC7F4FB726}" presName="connSite1" presStyleCnt="0"/>
      <dgm:spPr/>
    </dgm:pt>
  </dgm:ptLst>
  <dgm:cxnLst>
    <dgm:cxn modelId="{A9272100-9D4E-4D34-A1D1-ABABF682BB88}" type="presOf" srcId="{8F2BD0A4-8399-4505-B793-081D3C904528}" destId="{62E4DB78-7A62-40BB-BD99-804ECAF81101}" srcOrd="0" destOrd="0" presId="urn:microsoft.com/office/officeart/2005/8/layout/hProcess4"/>
    <dgm:cxn modelId="{983BE70E-DA40-4E5D-BE85-E2EA31478B01}" srcId="{E24E8DAA-5ACE-4CDA-AB81-C787720B3A43}" destId="{580985A0-BC14-4CBF-A5D3-14CC7F4FB726}" srcOrd="2" destOrd="0" parTransId="{76B54A26-6B7B-4F93-BF0F-8E1C7F7291FD}" sibTransId="{01B826A6-0694-4BCD-9A19-2A7A270A33F4}"/>
    <dgm:cxn modelId="{97825C1F-D72B-4DF7-A076-0084C01A9BCF}" srcId="{E24E8DAA-5ACE-4CDA-AB81-C787720B3A43}" destId="{80E14D4E-9106-4218-B707-4ACC7F297373}" srcOrd="1" destOrd="0" parTransId="{74066E6D-B01F-48F8-AEFD-FC7160AF56A4}" sibTransId="{03846333-7EBB-49B6-9A7D-F2951893CCE2}"/>
    <dgm:cxn modelId="{51656321-6EDE-4F18-A4A2-C25D31468506}" type="presOf" srcId="{A96A2C93-01A4-49C9-B539-4DB49FE7E800}" destId="{1F6B7E36-3B86-45BE-85F4-EC9FB864EB7D}" srcOrd="0" destOrd="0" presId="urn:microsoft.com/office/officeart/2005/8/layout/hProcess4"/>
    <dgm:cxn modelId="{61DFBD2A-37A2-43D2-B96C-0DA6DC8F93E1}" srcId="{80E14D4E-9106-4218-B707-4ACC7F297373}" destId="{BD6CC749-B902-4D6E-909B-700A8426CB23}" srcOrd="0" destOrd="0" parTransId="{A0280A4C-6CC1-4D96-A7F9-5DD30397624A}" sibTransId="{1BF958F9-C31F-40E4-9166-CD305AF7493C}"/>
    <dgm:cxn modelId="{0E46C032-BB6C-4662-92DF-592961A454E4}" type="presOf" srcId="{641F779F-52B1-47CC-A066-6BA3A32EC9B7}" destId="{527EFDAC-6BA1-4C1B-BEA5-2253CB780A78}" srcOrd="0" destOrd="0" presId="urn:microsoft.com/office/officeart/2005/8/layout/hProcess4"/>
    <dgm:cxn modelId="{7F2EF65C-E2C1-4F56-A3FD-366F123B8524}" srcId="{580985A0-BC14-4CBF-A5D3-14CC7F4FB726}" destId="{D5D3F318-9C23-42F8-8B00-121952D8CAF7}" srcOrd="1" destOrd="0" parTransId="{3BA4CADD-7DC8-4F22-AA10-154766A24C74}" sibTransId="{2E9F32D8-D2CA-4A15-A054-D6E9310C2D3E}"/>
    <dgm:cxn modelId="{442B085E-D62A-4F2B-9180-D07C2A872F2A}" type="presOf" srcId="{C1E17405-D5EE-4830-BD8D-040E65A58028}" destId="{E64ABE54-3DFE-4CFA-BAFD-F3E830E659FA}" srcOrd="0" destOrd="1" presId="urn:microsoft.com/office/officeart/2005/8/layout/hProcess4"/>
    <dgm:cxn modelId="{1C0ABA61-1841-4DB4-95F9-F7CECC9F25DC}" srcId="{E24E8DAA-5ACE-4CDA-AB81-C787720B3A43}" destId="{A96A2C93-01A4-49C9-B539-4DB49FE7E800}" srcOrd="0" destOrd="0" parTransId="{1A11E69E-B52E-4550-A642-EC50AC06F546}" sibTransId="{20BD5865-F036-4295-A1D2-724A17B77AAA}"/>
    <dgm:cxn modelId="{37622868-F4ED-4507-93CC-BB9126529DB2}" srcId="{580985A0-BC14-4CBF-A5D3-14CC7F4FB726}" destId="{8F2BD0A4-8399-4505-B793-081D3C904528}" srcOrd="0" destOrd="0" parTransId="{D46B141F-30A0-44E4-837D-E6062BD1C44A}" sibTransId="{DCB4E39F-10A7-4D30-822E-CEB419233A22}"/>
    <dgm:cxn modelId="{5FB8E06C-EEAD-40C3-9C14-A12837CFCE8E}" srcId="{80E14D4E-9106-4218-B707-4ACC7F297373}" destId="{C1E17405-D5EE-4830-BD8D-040E65A58028}" srcOrd="1" destOrd="0" parTransId="{4BDBBF7C-3546-409B-99DB-B574C0284B40}" sibTransId="{DF3AED13-D301-49C8-8675-B1C21A5C4322}"/>
    <dgm:cxn modelId="{B3F39C72-37D5-4F63-AD0B-C6153956FAE1}" srcId="{A96A2C93-01A4-49C9-B539-4DB49FE7E800}" destId="{641F779F-52B1-47CC-A066-6BA3A32EC9B7}" srcOrd="0" destOrd="0" parTransId="{37CB6B21-DF86-41C6-8B37-07041B9014F8}" sibTransId="{11357D6E-E89C-4946-8CAF-1AED472DE229}"/>
    <dgm:cxn modelId="{B28F2B56-49FC-4BB7-BC22-F7BB668A1577}" type="presOf" srcId="{C1E17405-D5EE-4830-BD8D-040E65A58028}" destId="{F5DBD217-074B-4F57-8C37-67008E69D7C6}" srcOrd="1" destOrd="1" presId="urn:microsoft.com/office/officeart/2005/8/layout/hProcess4"/>
    <dgm:cxn modelId="{72384D7D-81B9-4D82-9E41-CF6607F4AB72}" type="presOf" srcId="{BD6CC749-B902-4D6E-909B-700A8426CB23}" destId="{F5DBD217-074B-4F57-8C37-67008E69D7C6}" srcOrd="1" destOrd="0" presId="urn:microsoft.com/office/officeart/2005/8/layout/hProcess4"/>
    <dgm:cxn modelId="{B4B12E87-7923-41E2-AF71-05BF1EA39001}" type="presOf" srcId="{BD6CC749-B902-4D6E-909B-700A8426CB23}" destId="{E64ABE54-3DFE-4CFA-BAFD-F3E830E659FA}" srcOrd="0" destOrd="0" presId="urn:microsoft.com/office/officeart/2005/8/layout/hProcess4"/>
    <dgm:cxn modelId="{1B2C5F8F-6CDD-4187-B52E-FC978DDC0276}" type="presOf" srcId="{541683F5-0082-4E69-B709-0F19D01ED4E1}" destId="{527EFDAC-6BA1-4C1B-BEA5-2253CB780A78}" srcOrd="0" destOrd="1" presId="urn:microsoft.com/office/officeart/2005/8/layout/hProcess4"/>
    <dgm:cxn modelId="{B1704D9D-AFDF-4A3F-8D68-6B563AD36156}" type="presOf" srcId="{541683F5-0082-4E69-B709-0F19D01ED4E1}" destId="{89975281-573F-4B8B-97A0-839535885AD7}" srcOrd="1" destOrd="1" presId="urn:microsoft.com/office/officeart/2005/8/layout/hProcess4"/>
    <dgm:cxn modelId="{57E30AA2-3D83-45FF-B7D4-678E6216DB0A}" type="presOf" srcId="{D5D3F318-9C23-42F8-8B00-121952D8CAF7}" destId="{62E4DB78-7A62-40BB-BD99-804ECAF81101}" srcOrd="0" destOrd="1" presId="urn:microsoft.com/office/officeart/2005/8/layout/hProcess4"/>
    <dgm:cxn modelId="{34468CA2-0160-4AF3-8C1C-BBF16EEA9424}" type="presOf" srcId="{E24E8DAA-5ACE-4CDA-AB81-C787720B3A43}" destId="{0C5B392C-57F8-44E5-B3FF-258275CD388C}" srcOrd="0" destOrd="0" presId="urn:microsoft.com/office/officeart/2005/8/layout/hProcess4"/>
    <dgm:cxn modelId="{4D7ADBA3-F684-474E-8EFE-72C3C460873D}" type="presOf" srcId="{8F2BD0A4-8399-4505-B793-081D3C904528}" destId="{5D0A4E20-C2AE-4BE6-82ED-B7DD6A7FA23D}" srcOrd="1" destOrd="0" presId="urn:microsoft.com/office/officeart/2005/8/layout/hProcess4"/>
    <dgm:cxn modelId="{27FDDED1-603E-4C0C-8CBA-530FE67E8C6B}" type="presOf" srcId="{80E14D4E-9106-4218-B707-4ACC7F297373}" destId="{287B512F-D9BF-4B06-BAE0-2A6B02B337FB}" srcOrd="0" destOrd="0" presId="urn:microsoft.com/office/officeart/2005/8/layout/hProcess4"/>
    <dgm:cxn modelId="{4B0C0DD3-3974-4337-9BC5-24A959B44FC0}" type="presOf" srcId="{580985A0-BC14-4CBF-A5D3-14CC7F4FB726}" destId="{28797C8E-3C36-42C3-9216-14D81733F154}" srcOrd="0" destOrd="0" presId="urn:microsoft.com/office/officeart/2005/8/layout/hProcess4"/>
    <dgm:cxn modelId="{695978DB-27AB-4150-AEB9-E35F61D80E7F}" type="presOf" srcId="{20BD5865-F036-4295-A1D2-724A17B77AAA}" destId="{7B5116AD-ECAD-4D76-BBF7-80A88DE31598}" srcOrd="0" destOrd="0" presId="urn:microsoft.com/office/officeart/2005/8/layout/hProcess4"/>
    <dgm:cxn modelId="{129C36DE-39DE-4223-8390-6B816AB031BB}" type="presOf" srcId="{03846333-7EBB-49B6-9A7D-F2951893CCE2}" destId="{E523F399-DC92-4739-98B9-D930043DAF43}" srcOrd="0" destOrd="0" presId="urn:microsoft.com/office/officeart/2005/8/layout/hProcess4"/>
    <dgm:cxn modelId="{6052B6E6-EB0E-463C-B180-3937BF09A74B}" type="presOf" srcId="{641F779F-52B1-47CC-A066-6BA3A32EC9B7}" destId="{89975281-573F-4B8B-97A0-839535885AD7}" srcOrd="1" destOrd="0" presId="urn:microsoft.com/office/officeart/2005/8/layout/hProcess4"/>
    <dgm:cxn modelId="{E259A0EB-2DBD-4116-BDE2-4835BDA691E3}" type="presOf" srcId="{D5D3F318-9C23-42F8-8B00-121952D8CAF7}" destId="{5D0A4E20-C2AE-4BE6-82ED-B7DD6A7FA23D}" srcOrd="1" destOrd="1" presId="urn:microsoft.com/office/officeart/2005/8/layout/hProcess4"/>
    <dgm:cxn modelId="{274C3CFC-55ED-4C9A-8B88-CB1CBE8B5626}" srcId="{A96A2C93-01A4-49C9-B539-4DB49FE7E800}" destId="{541683F5-0082-4E69-B709-0F19D01ED4E1}" srcOrd="1" destOrd="0" parTransId="{21B01A5F-1BC8-4CAC-8633-5144920F4CAE}" sibTransId="{945E3617-2118-459C-8DB9-B5D744F0DBE9}"/>
    <dgm:cxn modelId="{25CAAC10-2139-4FEC-9C12-8674B007C777}" type="presParOf" srcId="{0C5B392C-57F8-44E5-B3FF-258275CD388C}" destId="{88B18C43-E3F4-494A-B2A1-CD38378D5124}" srcOrd="0" destOrd="0" presId="urn:microsoft.com/office/officeart/2005/8/layout/hProcess4"/>
    <dgm:cxn modelId="{F9ACE9ED-A311-49E8-B54E-D1EF9EFC8901}" type="presParOf" srcId="{0C5B392C-57F8-44E5-B3FF-258275CD388C}" destId="{973FD78F-8F4D-435D-A787-4F54175E5298}" srcOrd="1" destOrd="0" presId="urn:microsoft.com/office/officeart/2005/8/layout/hProcess4"/>
    <dgm:cxn modelId="{9F56EE5B-FEF3-4163-A409-959F155C20D9}" type="presParOf" srcId="{0C5B392C-57F8-44E5-B3FF-258275CD388C}" destId="{50B0B0B7-382C-48C4-938F-3260791BC1CB}" srcOrd="2" destOrd="0" presId="urn:microsoft.com/office/officeart/2005/8/layout/hProcess4"/>
    <dgm:cxn modelId="{87D2B0F2-8B31-4279-BB80-803AD3F75190}" type="presParOf" srcId="{50B0B0B7-382C-48C4-938F-3260791BC1CB}" destId="{718A50FE-A679-4712-B429-4305FCA171D3}" srcOrd="0" destOrd="0" presId="urn:microsoft.com/office/officeart/2005/8/layout/hProcess4"/>
    <dgm:cxn modelId="{16450CFB-AEC8-4DDF-9FAA-7F4477D08607}" type="presParOf" srcId="{718A50FE-A679-4712-B429-4305FCA171D3}" destId="{2D76E241-424D-4935-B5EA-895EFD386F49}" srcOrd="0" destOrd="0" presId="urn:microsoft.com/office/officeart/2005/8/layout/hProcess4"/>
    <dgm:cxn modelId="{0AC34E03-48DD-4F69-8B59-AF1D226487DA}" type="presParOf" srcId="{718A50FE-A679-4712-B429-4305FCA171D3}" destId="{527EFDAC-6BA1-4C1B-BEA5-2253CB780A78}" srcOrd="1" destOrd="0" presId="urn:microsoft.com/office/officeart/2005/8/layout/hProcess4"/>
    <dgm:cxn modelId="{F4C7C260-77DC-4C23-A8A7-5936A18E0639}" type="presParOf" srcId="{718A50FE-A679-4712-B429-4305FCA171D3}" destId="{89975281-573F-4B8B-97A0-839535885AD7}" srcOrd="2" destOrd="0" presId="urn:microsoft.com/office/officeart/2005/8/layout/hProcess4"/>
    <dgm:cxn modelId="{98C584D2-C973-4466-93DF-C28FB0DA01FE}" type="presParOf" srcId="{718A50FE-A679-4712-B429-4305FCA171D3}" destId="{1F6B7E36-3B86-45BE-85F4-EC9FB864EB7D}" srcOrd="3" destOrd="0" presId="urn:microsoft.com/office/officeart/2005/8/layout/hProcess4"/>
    <dgm:cxn modelId="{F456F7C8-4188-41E1-B727-632A20B1E3F2}" type="presParOf" srcId="{718A50FE-A679-4712-B429-4305FCA171D3}" destId="{18A047E4-D537-4877-90CF-91F261DC2E11}" srcOrd="4" destOrd="0" presId="urn:microsoft.com/office/officeart/2005/8/layout/hProcess4"/>
    <dgm:cxn modelId="{48775D24-4D09-466E-ADAC-084AD6DE7C39}" type="presParOf" srcId="{50B0B0B7-382C-48C4-938F-3260791BC1CB}" destId="{7B5116AD-ECAD-4D76-BBF7-80A88DE31598}" srcOrd="1" destOrd="0" presId="urn:microsoft.com/office/officeart/2005/8/layout/hProcess4"/>
    <dgm:cxn modelId="{D4DA4425-A5DF-4063-867C-8F5FAB3E75CF}" type="presParOf" srcId="{50B0B0B7-382C-48C4-938F-3260791BC1CB}" destId="{B5C97A7B-E3E3-4EFF-B712-E88056406626}" srcOrd="2" destOrd="0" presId="urn:microsoft.com/office/officeart/2005/8/layout/hProcess4"/>
    <dgm:cxn modelId="{F3B88B69-FFE2-4D28-80EA-55D4AA4EAA29}" type="presParOf" srcId="{B5C97A7B-E3E3-4EFF-B712-E88056406626}" destId="{F3E11877-100B-4AC7-9D87-6A6C6EDF1968}" srcOrd="0" destOrd="0" presId="urn:microsoft.com/office/officeart/2005/8/layout/hProcess4"/>
    <dgm:cxn modelId="{6F917C1B-6594-4BAC-B057-3AEC8BE39151}" type="presParOf" srcId="{B5C97A7B-E3E3-4EFF-B712-E88056406626}" destId="{E64ABE54-3DFE-4CFA-BAFD-F3E830E659FA}" srcOrd="1" destOrd="0" presId="urn:microsoft.com/office/officeart/2005/8/layout/hProcess4"/>
    <dgm:cxn modelId="{6A1ACBC7-2041-4D62-B67D-BA739F8DF814}" type="presParOf" srcId="{B5C97A7B-E3E3-4EFF-B712-E88056406626}" destId="{F5DBD217-074B-4F57-8C37-67008E69D7C6}" srcOrd="2" destOrd="0" presId="urn:microsoft.com/office/officeart/2005/8/layout/hProcess4"/>
    <dgm:cxn modelId="{C04E7A9D-E104-46CE-B901-FE33138A2F5B}" type="presParOf" srcId="{B5C97A7B-E3E3-4EFF-B712-E88056406626}" destId="{287B512F-D9BF-4B06-BAE0-2A6B02B337FB}" srcOrd="3" destOrd="0" presId="urn:microsoft.com/office/officeart/2005/8/layout/hProcess4"/>
    <dgm:cxn modelId="{3DB82B96-0F46-4150-A4F8-54967CB64A82}" type="presParOf" srcId="{B5C97A7B-E3E3-4EFF-B712-E88056406626}" destId="{BB40836B-92D1-4CD2-97DF-82DA2EBCF4AE}" srcOrd="4" destOrd="0" presId="urn:microsoft.com/office/officeart/2005/8/layout/hProcess4"/>
    <dgm:cxn modelId="{1ACCD0C2-F600-4034-BF49-C75A63547FC1}" type="presParOf" srcId="{50B0B0B7-382C-48C4-938F-3260791BC1CB}" destId="{E523F399-DC92-4739-98B9-D930043DAF43}" srcOrd="3" destOrd="0" presId="urn:microsoft.com/office/officeart/2005/8/layout/hProcess4"/>
    <dgm:cxn modelId="{D9EEBFD6-07E6-4B1E-9A39-6A58F0671569}" type="presParOf" srcId="{50B0B0B7-382C-48C4-938F-3260791BC1CB}" destId="{7C6AAB17-27BA-4417-9F56-2F510554500C}" srcOrd="4" destOrd="0" presId="urn:microsoft.com/office/officeart/2005/8/layout/hProcess4"/>
    <dgm:cxn modelId="{29204D50-4EC5-4278-AFEC-B872DC3E126E}" type="presParOf" srcId="{7C6AAB17-27BA-4417-9F56-2F510554500C}" destId="{7C023F10-EAC8-4A1F-A970-437AE04E1E42}" srcOrd="0" destOrd="0" presId="urn:microsoft.com/office/officeart/2005/8/layout/hProcess4"/>
    <dgm:cxn modelId="{3B3D6424-1945-42F0-B6BB-DC925722F792}" type="presParOf" srcId="{7C6AAB17-27BA-4417-9F56-2F510554500C}" destId="{62E4DB78-7A62-40BB-BD99-804ECAF81101}" srcOrd="1" destOrd="0" presId="urn:microsoft.com/office/officeart/2005/8/layout/hProcess4"/>
    <dgm:cxn modelId="{F9705030-D43D-4772-A3F5-E30BE420EEC7}" type="presParOf" srcId="{7C6AAB17-27BA-4417-9F56-2F510554500C}" destId="{5D0A4E20-C2AE-4BE6-82ED-B7DD6A7FA23D}" srcOrd="2" destOrd="0" presId="urn:microsoft.com/office/officeart/2005/8/layout/hProcess4"/>
    <dgm:cxn modelId="{41F2E939-28F9-4926-A11F-C182B5B70054}" type="presParOf" srcId="{7C6AAB17-27BA-4417-9F56-2F510554500C}" destId="{28797C8E-3C36-42C3-9216-14D81733F154}" srcOrd="3" destOrd="0" presId="urn:microsoft.com/office/officeart/2005/8/layout/hProcess4"/>
    <dgm:cxn modelId="{CACD3E37-9FCA-44D0-8989-474DB7B799BE}" type="presParOf" srcId="{7C6AAB17-27BA-4417-9F56-2F510554500C}" destId="{A6E34DF3-8F42-4CDB-9C8E-FBF7C8A01435}"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78600E4-7180-40D0-BFD2-CCE45B495118}"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3454013A-FA18-4519-94E5-FE7CC7D88347}">
      <dgm:prSet phldrT="[Text]"/>
      <dgm:spPr/>
      <dgm:t>
        <a:bodyPr/>
        <a:lstStyle/>
        <a:p>
          <a:r>
            <a:rPr lang="en-US"/>
            <a:t>Font style</a:t>
          </a:r>
        </a:p>
      </dgm:t>
    </dgm:pt>
    <dgm:pt modelId="{C228F355-A0FE-4C5A-B7B3-B4A3AC72A0D9}" type="parTrans" cxnId="{22C852B9-928D-4852-92B7-80C6C069816A}">
      <dgm:prSet/>
      <dgm:spPr/>
      <dgm:t>
        <a:bodyPr/>
        <a:lstStyle/>
        <a:p>
          <a:endParaRPr lang="en-US"/>
        </a:p>
      </dgm:t>
    </dgm:pt>
    <dgm:pt modelId="{8407B43B-144E-4819-A8F8-6F60CE091BC6}" type="sibTrans" cxnId="{22C852B9-928D-4852-92B7-80C6C069816A}">
      <dgm:prSet/>
      <dgm:spPr/>
      <dgm:t>
        <a:bodyPr/>
        <a:lstStyle/>
        <a:p>
          <a:endParaRPr lang="en-US"/>
        </a:p>
      </dgm:t>
    </dgm:pt>
    <dgm:pt modelId="{0C4083ED-7254-4217-AA68-9E2F2801010D}">
      <dgm:prSet phldrT="[Text]"/>
      <dgm:spPr/>
      <dgm:t>
        <a:bodyPr/>
        <a:lstStyle/>
        <a:p>
          <a:r>
            <a:rPr lang="en-US"/>
            <a:t>Font weight</a:t>
          </a:r>
        </a:p>
      </dgm:t>
    </dgm:pt>
    <dgm:pt modelId="{D2C73CA6-3A23-4F5A-847C-AFADDD5715C7}" type="parTrans" cxnId="{FBCFFB23-30B8-4B7E-B1DF-0A8FAA728706}">
      <dgm:prSet/>
      <dgm:spPr/>
      <dgm:t>
        <a:bodyPr/>
        <a:lstStyle/>
        <a:p>
          <a:endParaRPr lang="en-US"/>
        </a:p>
      </dgm:t>
    </dgm:pt>
    <dgm:pt modelId="{F0A4BB36-DF7F-44F6-9ABF-BCC57E304CFF}" type="sibTrans" cxnId="{FBCFFB23-30B8-4B7E-B1DF-0A8FAA728706}">
      <dgm:prSet/>
      <dgm:spPr/>
      <dgm:t>
        <a:bodyPr/>
        <a:lstStyle/>
        <a:p>
          <a:endParaRPr lang="en-US"/>
        </a:p>
      </dgm:t>
    </dgm:pt>
    <dgm:pt modelId="{3B2497DA-1437-4D92-8F26-4122D71CACC8}">
      <dgm:prSet phldrT="[Text]"/>
      <dgm:spPr/>
      <dgm:t>
        <a:bodyPr/>
        <a:lstStyle/>
        <a:p>
          <a:r>
            <a:rPr lang="en-US"/>
            <a:t>Text transform</a:t>
          </a:r>
        </a:p>
      </dgm:t>
    </dgm:pt>
    <dgm:pt modelId="{C807EBE2-7715-44B2-9923-A59040E06D9E}" type="parTrans" cxnId="{AC8CFAC3-3715-4FB7-987E-46A10E3816A9}">
      <dgm:prSet/>
      <dgm:spPr/>
      <dgm:t>
        <a:bodyPr/>
        <a:lstStyle/>
        <a:p>
          <a:endParaRPr lang="en-US"/>
        </a:p>
      </dgm:t>
    </dgm:pt>
    <dgm:pt modelId="{F6EE3190-2947-4F2E-8C23-DC0B2C0FA0A3}" type="sibTrans" cxnId="{AC8CFAC3-3715-4FB7-987E-46A10E3816A9}">
      <dgm:prSet/>
      <dgm:spPr/>
      <dgm:t>
        <a:bodyPr/>
        <a:lstStyle/>
        <a:p>
          <a:endParaRPr lang="en-US"/>
        </a:p>
      </dgm:t>
    </dgm:pt>
    <dgm:pt modelId="{88C4F32C-E45E-4559-B385-DC9BC829F161}">
      <dgm:prSet phldrT="[Text]"/>
      <dgm:spPr/>
      <dgm:t>
        <a:bodyPr/>
        <a:lstStyle/>
        <a:p>
          <a:r>
            <a:rPr lang="en-US"/>
            <a:t>Text decoration</a:t>
          </a:r>
        </a:p>
      </dgm:t>
    </dgm:pt>
    <dgm:pt modelId="{F3F5780B-5C3B-436E-8ECC-69E113054F13}" type="parTrans" cxnId="{97BBCFEC-A779-4223-AD1F-C0DBDBCB270B}">
      <dgm:prSet/>
      <dgm:spPr/>
      <dgm:t>
        <a:bodyPr/>
        <a:lstStyle/>
        <a:p>
          <a:endParaRPr lang="en-US"/>
        </a:p>
      </dgm:t>
    </dgm:pt>
    <dgm:pt modelId="{5C2C3D50-FCC2-45BA-ACED-262106AAD412}" type="sibTrans" cxnId="{97BBCFEC-A779-4223-AD1F-C0DBDBCB270B}">
      <dgm:prSet/>
      <dgm:spPr/>
      <dgm:t>
        <a:bodyPr/>
        <a:lstStyle/>
        <a:p>
          <a:endParaRPr lang="en-US"/>
        </a:p>
      </dgm:t>
    </dgm:pt>
    <dgm:pt modelId="{B4DF2858-8FB3-4060-9C41-1F725F222B02}" type="pres">
      <dgm:prSet presAssocID="{378600E4-7180-40D0-BFD2-CCE45B495118}" presName="Name0" presStyleCnt="0">
        <dgm:presLayoutVars>
          <dgm:dir/>
          <dgm:resizeHandles val="exact"/>
        </dgm:presLayoutVars>
      </dgm:prSet>
      <dgm:spPr/>
    </dgm:pt>
    <dgm:pt modelId="{FB96E172-5995-4A7B-B211-463A6B029F5B}" type="pres">
      <dgm:prSet presAssocID="{3454013A-FA18-4519-94E5-FE7CC7D88347}" presName="Name5" presStyleLbl="vennNode1" presStyleIdx="0" presStyleCnt="4">
        <dgm:presLayoutVars>
          <dgm:bulletEnabled val="1"/>
        </dgm:presLayoutVars>
      </dgm:prSet>
      <dgm:spPr/>
    </dgm:pt>
    <dgm:pt modelId="{6E844B0F-7FC5-44F0-A485-75788994F2F2}" type="pres">
      <dgm:prSet presAssocID="{8407B43B-144E-4819-A8F8-6F60CE091BC6}" presName="space" presStyleCnt="0"/>
      <dgm:spPr/>
    </dgm:pt>
    <dgm:pt modelId="{1281FAB4-B394-4DD0-8511-1ED27819A71C}" type="pres">
      <dgm:prSet presAssocID="{0C4083ED-7254-4217-AA68-9E2F2801010D}" presName="Name5" presStyleLbl="vennNode1" presStyleIdx="1" presStyleCnt="4">
        <dgm:presLayoutVars>
          <dgm:bulletEnabled val="1"/>
        </dgm:presLayoutVars>
      </dgm:prSet>
      <dgm:spPr/>
    </dgm:pt>
    <dgm:pt modelId="{F76E50A9-44C5-49E4-8430-26B38372191E}" type="pres">
      <dgm:prSet presAssocID="{F0A4BB36-DF7F-44F6-9ABF-BCC57E304CFF}" presName="space" presStyleCnt="0"/>
      <dgm:spPr/>
    </dgm:pt>
    <dgm:pt modelId="{7F55A7F1-86A4-47EC-9B04-08F2340421ED}" type="pres">
      <dgm:prSet presAssocID="{3B2497DA-1437-4D92-8F26-4122D71CACC8}" presName="Name5" presStyleLbl="vennNode1" presStyleIdx="2" presStyleCnt="4">
        <dgm:presLayoutVars>
          <dgm:bulletEnabled val="1"/>
        </dgm:presLayoutVars>
      </dgm:prSet>
      <dgm:spPr/>
    </dgm:pt>
    <dgm:pt modelId="{E978559B-566E-4CF5-A1ED-4EEEB07948A5}" type="pres">
      <dgm:prSet presAssocID="{F6EE3190-2947-4F2E-8C23-DC0B2C0FA0A3}" presName="space" presStyleCnt="0"/>
      <dgm:spPr/>
    </dgm:pt>
    <dgm:pt modelId="{464FFCD8-0AB5-4230-85A5-714BA02BDA52}" type="pres">
      <dgm:prSet presAssocID="{88C4F32C-E45E-4559-B385-DC9BC829F161}" presName="Name5" presStyleLbl="vennNode1" presStyleIdx="3" presStyleCnt="4">
        <dgm:presLayoutVars>
          <dgm:bulletEnabled val="1"/>
        </dgm:presLayoutVars>
      </dgm:prSet>
      <dgm:spPr/>
    </dgm:pt>
  </dgm:ptLst>
  <dgm:cxnLst>
    <dgm:cxn modelId="{FBCFFB23-30B8-4B7E-B1DF-0A8FAA728706}" srcId="{378600E4-7180-40D0-BFD2-CCE45B495118}" destId="{0C4083ED-7254-4217-AA68-9E2F2801010D}" srcOrd="1" destOrd="0" parTransId="{D2C73CA6-3A23-4F5A-847C-AFADDD5715C7}" sibTransId="{F0A4BB36-DF7F-44F6-9ABF-BCC57E304CFF}"/>
    <dgm:cxn modelId="{AE1A799E-0666-4B39-B82F-4A9FE3BBC392}" type="presOf" srcId="{3B2497DA-1437-4D92-8F26-4122D71CACC8}" destId="{7F55A7F1-86A4-47EC-9B04-08F2340421ED}" srcOrd="0" destOrd="0" presId="urn:microsoft.com/office/officeart/2005/8/layout/venn3"/>
    <dgm:cxn modelId="{B162C9AB-6E0F-4AF1-8BE3-88CCE790A3B3}" type="presOf" srcId="{88C4F32C-E45E-4559-B385-DC9BC829F161}" destId="{464FFCD8-0AB5-4230-85A5-714BA02BDA52}" srcOrd="0" destOrd="0" presId="urn:microsoft.com/office/officeart/2005/8/layout/venn3"/>
    <dgm:cxn modelId="{8104E3B5-2E9C-4F60-94E7-49964CF1F981}" type="presOf" srcId="{378600E4-7180-40D0-BFD2-CCE45B495118}" destId="{B4DF2858-8FB3-4060-9C41-1F725F222B02}" srcOrd="0" destOrd="0" presId="urn:microsoft.com/office/officeart/2005/8/layout/venn3"/>
    <dgm:cxn modelId="{D5787BB8-9C7C-453A-BF26-116437BA024D}" type="presOf" srcId="{0C4083ED-7254-4217-AA68-9E2F2801010D}" destId="{1281FAB4-B394-4DD0-8511-1ED27819A71C}" srcOrd="0" destOrd="0" presId="urn:microsoft.com/office/officeart/2005/8/layout/venn3"/>
    <dgm:cxn modelId="{22C852B9-928D-4852-92B7-80C6C069816A}" srcId="{378600E4-7180-40D0-BFD2-CCE45B495118}" destId="{3454013A-FA18-4519-94E5-FE7CC7D88347}" srcOrd="0" destOrd="0" parTransId="{C228F355-A0FE-4C5A-B7B3-B4A3AC72A0D9}" sibTransId="{8407B43B-144E-4819-A8F8-6F60CE091BC6}"/>
    <dgm:cxn modelId="{AC8CFAC3-3715-4FB7-987E-46A10E3816A9}" srcId="{378600E4-7180-40D0-BFD2-CCE45B495118}" destId="{3B2497DA-1437-4D92-8F26-4122D71CACC8}" srcOrd="2" destOrd="0" parTransId="{C807EBE2-7715-44B2-9923-A59040E06D9E}" sibTransId="{F6EE3190-2947-4F2E-8C23-DC0B2C0FA0A3}"/>
    <dgm:cxn modelId="{97BBCFEC-A779-4223-AD1F-C0DBDBCB270B}" srcId="{378600E4-7180-40D0-BFD2-CCE45B495118}" destId="{88C4F32C-E45E-4559-B385-DC9BC829F161}" srcOrd="3" destOrd="0" parTransId="{F3F5780B-5C3B-436E-8ECC-69E113054F13}" sibTransId="{5C2C3D50-FCC2-45BA-ACED-262106AAD412}"/>
    <dgm:cxn modelId="{89B5D3F0-5931-45AE-B353-F7728137DB84}" type="presOf" srcId="{3454013A-FA18-4519-94E5-FE7CC7D88347}" destId="{FB96E172-5995-4A7B-B211-463A6B029F5B}" srcOrd="0" destOrd="0" presId="urn:microsoft.com/office/officeart/2005/8/layout/venn3"/>
    <dgm:cxn modelId="{784CC8B9-334C-4BF2-9EEF-C4C5974F3083}" type="presParOf" srcId="{B4DF2858-8FB3-4060-9C41-1F725F222B02}" destId="{FB96E172-5995-4A7B-B211-463A6B029F5B}" srcOrd="0" destOrd="0" presId="urn:microsoft.com/office/officeart/2005/8/layout/venn3"/>
    <dgm:cxn modelId="{90FC41B7-24CC-4097-95A3-E4DE62F637C8}" type="presParOf" srcId="{B4DF2858-8FB3-4060-9C41-1F725F222B02}" destId="{6E844B0F-7FC5-44F0-A485-75788994F2F2}" srcOrd="1" destOrd="0" presId="urn:microsoft.com/office/officeart/2005/8/layout/venn3"/>
    <dgm:cxn modelId="{8996FED9-448E-4963-8F20-DF3C0B1E55C4}" type="presParOf" srcId="{B4DF2858-8FB3-4060-9C41-1F725F222B02}" destId="{1281FAB4-B394-4DD0-8511-1ED27819A71C}" srcOrd="2" destOrd="0" presId="urn:microsoft.com/office/officeart/2005/8/layout/venn3"/>
    <dgm:cxn modelId="{E9DDB3D9-4189-4794-8C9B-86527F8EF613}" type="presParOf" srcId="{B4DF2858-8FB3-4060-9C41-1F725F222B02}" destId="{F76E50A9-44C5-49E4-8430-26B38372191E}" srcOrd="3" destOrd="0" presId="urn:microsoft.com/office/officeart/2005/8/layout/venn3"/>
    <dgm:cxn modelId="{E6566E94-7CAE-4B19-8E4B-C791C22159E2}" type="presParOf" srcId="{B4DF2858-8FB3-4060-9C41-1F725F222B02}" destId="{7F55A7F1-86A4-47EC-9B04-08F2340421ED}" srcOrd="4" destOrd="0" presId="urn:microsoft.com/office/officeart/2005/8/layout/venn3"/>
    <dgm:cxn modelId="{29C26099-D90E-4734-9AC0-4E8723A5665D}" type="presParOf" srcId="{B4DF2858-8FB3-4060-9C41-1F725F222B02}" destId="{E978559B-566E-4CF5-A1ED-4EEEB07948A5}" srcOrd="5" destOrd="0" presId="urn:microsoft.com/office/officeart/2005/8/layout/venn3"/>
    <dgm:cxn modelId="{9CF8BB40-7A4C-4F27-9E03-8E4A2622254F}" type="presParOf" srcId="{B4DF2858-8FB3-4060-9C41-1F725F222B02}" destId="{464FFCD8-0AB5-4230-85A5-714BA02BDA52}"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57D3BE1-F94E-4730-B5DC-AA64F8DD599F}"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E6DBC735-0369-4449-9658-AC8656A3721F}">
      <dgm:prSet phldrT="[Text]"/>
      <dgm:spPr/>
      <dgm:t>
        <a:bodyPr/>
        <a:lstStyle/>
        <a:p>
          <a:r>
            <a:rPr lang="vi-VN">
              <a:latin typeface="+mj-lt"/>
            </a:rPr>
            <a:t>normal</a:t>
          </a:r>
          <a:endParaRPr lang="en-US">
            <a:latin typeface="+mj-lt"/>
          </a:endParaRPr>
        </a:p>
      </dgm:t>
    </dgm:pt>
    <dgm:pt modelId="{F70E289E-4E72-46BB-80AE-FA865EE8C698}" type="parTrans" cxnId="{9C6BF1CF-2796-4E0D-89B4-26B84423C749}">
      <dgm:prSet/>
      <dgm:spPr/>
      <dgm:t>
        <a:bodyPr/>
        <a:lstStyle/>
        <a:p>
          <a:endParaRPr lang="en-US">
            <a:latin typeface="+mj-lt"/>
          </a:endParaRPr>
        </a:p>
      </dgm:t>
    </dgm:pt>
    <dgm:pt modelId="{5EE20867-02F1-4CB5-B0A3-6F230EEFB06D}" type="sibTrans" cxnId="{9C6BF1CF-2796-4E0D-89B4-26B84423C749}">
      <dgm:prSet/>
      <dgm:spPr/>
      <dgm:t>
        <a:bodyPr/>
        <a:lstStyle/>
        <a:p>
          <a:endParaRPr lang="en-US">
            <a:latin typeface="+mj-lt"/>
          </a:endParaRPr>
        </a:p>
      </dgm:t>
    </dgm:pt>
    <dgm:pt modelId="{92214D92-0755-476D-BB63-54494415696D}">
      <dgm:prSet phldrT="[Text]"/>
      <dgm:spPr/>
      <dgm:t>
        <a:bodyPr/>
        <a:lstStyle/>
        <a:p>
          <a:r>
            <a:rPr lang="vi-VN">
              <a:latin typeface="+mj-lt"/>
            </a:rPr>
            <a:t>Đặt văn bản thành phông chữ bình thường</a:t>
          </a:r>
          <a:endParaRPr lang="en-US">
            <a:latin typeface="+mj-lt"/>
          </a:endParaRPr>
        </a:p>
      </dgm:t>
    </dgm:pt>
    <dgm:pt modelId="{EDF1A4BF-2688-43DD-8D84-83F68492C4DB}" type="parTrans" cxnId="{FDD5051E-EC0D-43D9-B60F-11648E899685}">
      <dgm:prSet/>
      <dgm:spPr/>
      <dgm:t>
        <a:bodyPr/>
        <a:lstStyle/>
        <a:p>
          <a:endParaRPr lang="en-US">
            <a:latin typeface="+mj-lt"/>
          </a:endParaRPr>
        </a:p>
      </dgm:t>
    </dgm:pt>
    <dgm:pt modelId="{EED75C07-AA57-43D3-BDC7-6B708A41C1C1}" type="sibTrans" cxnId="{FDD5051E-EC0D-43D9-B60F-11648E899685}">
      <dgm:prSet/>
      <dgm:spPr/>
      <dgm:t>
        <a:bodyPr/>
        <a:lstStyle/>
        <a:p>
          <a:endParaRPr lang="en-US">
            <a:latin typeface="+mj-lt"/>
          </a:endParaRPr>
        </a:p>
      </dgm:t>
    </dgm:pt>
    <dgm:pt modelId="{1F9899A7-9421-4CE3-961B-E3E7BBB0D05C}">
      <dgm:prSet phldrT="[Text]"/>
      <dgm:spPr/>
      <dgm:t>
        <a:bodyPr/>
        <a:lstStyle/>
        <a:p>
          <a:r>
            <a:rPr lang="en-US">
              <a:latin typeface="Times New Roman" panose="02020603050405020304" pitchFamily="18" charset="0"/>
              <a:cs typeface="Times New Roman" panose="02020603050405020304" pitchFamily="18" charset="0"/>
            </a:rPr>
            <a:t>italic</a:t>
          </a:r>
        </a:p>
      </dgm:t>
    </dgm:pt>
    <dgm:pt modelId="{EFDD498E-B6DD-4E01-B54A-8A893A21FC06}" type="parTrans" cxnId="{0AA46F39-FDF7-426C-B600-A3EB50D7E720}">
      <dgm:prSet/>
      <dgm:spPr/>
      <dgm:t>
        <a:bodyPr/>
        <a:lstStyle/>
        <a:p>
          <a:endParaRPr lang="en-US">
            <a:latin typeface="+mj-lt"/>
          </a:endParaRPr>
        </a:p>
      </dgm:t>
    </dgm:pt>
    <dgm:pt modelId="{EA8362DB-C6E6-43D4-85D7-426B23BA0210}" type="sibTrans" cxnId="{0AA46F39-FDF7-426C-B600-A3EB50D7E720}">
      <dgm:prSet/>
      <dgm:spPr/>
      <dgm:t>
        <a:bodyPr/>
        <a:lstStyle/>
        <a:p>
          <a:endParaRPr lang="en-US">
            <a:latin typeface="+mj-lt"/>
          </a:endParaRPr>
        </a:p>
      </dgm:t>
    </dgm:pt>
    <dgm:pt modelId="{F6F4DB83-531F-4C02-9051-F0EFC1C39C2D}">
      <dgm:prSet phldrT="[Text]"/>
      <dgm:spPr/>
      <dgm:t>
        <a:bodyPr/>
        <a:lstStyle/>
        <a:p>
          <a:r>
            <a:rPr lang="en-US">
              <a:latin typeface="Times New Roman" panose="02020603050405020304" pitchFamily="18" charset="0"/>
              <a:cs typeface="Times New Roman" panose="02020603050405020304" pitchFamily="18" charset="0"/>
            </a:rPr>
            <a:t>Sử dụng phiên bản in nghiêng của phông chữ</a:t>
          </a:r>
        </a:p>
      </dgm:t>
    </dgm:pt>
    <dgm:pt modelId="{EB2B54C7-6E40-4FA8-98F2-B40FB21DCC91}" type="parTrans" cxnId="{5A34844D-3004-4996-A1A7-FC66CA6EF738}">
      <dgm:prSet/>
      <dgm:spPr/>
      <dgm:t>
        <a:bodyPr/>
        <a:lstStyle/>
        <a:p>
          <a:endParaRPr lang="en-US">
            <a:latin typeface="+mj-lt"/>
          </a:endParaRPr>
        </a:p>
      </dgm:t>
    </dgm:pt>
    <dgm:pt modelId="{1031CDBB-1365-4D00-8D43-9BB74FDB4DBD}" type="sibTrans" cxnId="{5A34844D-3004-4996-A1A7-FC66CA6EF738}">
      <dgm:prSet/>
      <dgm:spPr/>
      <dgm:t>
        <a:bodyPr/>
        <a:lstStyle/>
        <a:p>
          <a:endParaRPr lang="en-US">
            <a:latin typeface="+mj-lt"/>
          </a:endParaRPr>
        </a:p>
      </dgm:t>
    </dgm:pt>
    <dgm:pt modelId="{D6741173-18E9-4F20-8255-F20B449FFED5}">
      <dgm:prSet phldrT="[Text]"/>
      <dgm:spPr/>
      <dgm:t>
        <a:bodyPr/>
        <a:lstStyle/>
        <a:p>
          <a:r>
            <a:rPr lang="en-US">
              <a:latin typeface="Times New Roman" panose="02020603050405020304" pitchFamily="18" charset="0"/>
              <a:cs typeface="Times New Roman" panose="02020603050405020304" pitchFamily="18" charset="0"/>
            </a:rPr>
            <a:t>oblique</a:t>
          </a:r>
        </a:p>
      </dgm:t>
    </dgm:pt>
    <dgm:pt modelId="{D4E8DFDC-EEB0-4290-81FE-B28181F57056}" type="parTrans" cxnId="{8A15AD3C-86B7-4623-AC44-4429AB5EEF94}">
      <dgm:prSet/>
      <dgm:spPr/>
      <dgm:t>
        <a:bodyPr/>
        <a:lstStyle/>
        <a:p>
          <a:endParaRPr lang="en-US">
            <a:latin typeface="+mj-lt"/>
          </a:endParaRPr>
        </a:p>
      </dgm:t>
    </dgm:pt>
    <dgm:pt modelId="{612D225A-3BDD-49EA-B7B0-910C51B67998}" type="sibTrans" cxnId="{8A15AD3C-86B7-4623-AC44-4429AB5EEF94}">
      <dgm:prSet/>
      <dgm:spPr/>
      <dgm:t>
        <a:bodyPr/>
        <a:lstStyle/>
        <a:p>
          <a:endParaRPr lang="en-US">
            <a:latin typeface="+mj-lt"/>
          </a:endParaRPr>
        </a:p>
      </dgm:t>
    </dgm:pt>
    <dgm:pt modelId="{7CDD35CC-820B-491A-90C3-520084726FF3}">
      <dgm:prSet phldrT="[Text]"/>
      <dgm:spPr/>
      <dgm:t>
        <a:bodyPr/>
        <a:lstStyle/>
        <a:p>
          <a:r>
            <a:rPr lang="en-US">
              <a:latin typeface="Times New Roman" panose="02020603050405020304" pitchFamily="18" charset="0"/>
              <a:cs typeface="Times New Roman" panose="02020603050405020304" pitchFamily="18" charset="0"/>
            </a:rPr>
            <a:t>Sử dụng phiên bản mô phỏng của phông chữ nghiêng</a:t>
          </a:r>
        </a:p>
      </dgm:t>
    </dgm:pt>
    <dgm:pt modelId="{173EFDFE-2C3E-432B-916F-CFDBC45B4FFB}" type="parTrans" cxnId="{56B04193-A6FB-43EB-9FFF-48FACF2145E2}">
      <dgm:prSet/>
      <dgm:spPr/>
      <dgm:t>
        <a:bodyPr/>
        <a:lstStyle/>
        <a:p>
          <a:endParaRPr lang="en-US">
            <a:latin typeface="+mj-lt"/>
          </a:endParaRPr>
        </a:p>
      </dgm:t>
    </dgm:pt>
    <dgm:pt modelId="{88D995C2-271A-4B17-A6C0-D373DB5BD69D}" type="sibTrans" cxnId="{56B04193-A6FB-43EB-9FFF-48FACF2145E2}">
      <dgm:prSet/>
      <dgm:spPr/>
      <dgm:t>
        <a:bodyPr/>
        <a:lstStyle/>
        <a:p>
          <a:endParaRPr lang="en-US">
            <a:latin typeface="+mj-lt"/>
          </a:endParaRPr>
        </a:p>
      </dgm:t>
    </dgm:pt>
    <dgm:pt modelId="{370F4B21-ED55-4DB9-B066-B0E098BF7ECA}" type="pres">
      <dgm:prSet presAssocID="{957D3BE1-F94E-4730-B5DC-AA64F8DD599F}" presName="Name0" presStyleCnt="0">
        <dgm:presLayoutVars>
          <dgm:dir/>
          <dgm:animLvl val="lvl"/>
          <dgm:resizeHandles val="exact"/>
        </dgm:presLayoutVars>
      </dgm:prSet>
      <dgm:spPr/>
    </dgm:pt>
    <dgm:pt modelId="{C6315BB3-1B25-433A-A1C4-28FBA2DED1BD}" type="pres">
      <dgm:prSet presAssocID="{957D3BE1-F94E-4730-B5DC-AA64F8DD599F}" presName="tSp" presStyleCnt="0"/>
      <dgm:spPr/>
    </dgm:pt>
    <dgm:pt modelId="{6B40A421-5BF0-4061-A878-9C721FACD80F}" type="pres">
      <dgm:prSet presAssocID="{957D3BE1-F94E-4730-B5DC-AA64F8DD599F}" presName="bSp" presStyleCnt="0"/>
      <dgm:spPr/>
    </dgm:pt>
    <dgm:pt modelId="{87CBC38A-A507-4237-B009-814744B76C32}" type="pres">
      <dgm:prSet presAssocID="{957D3BE1-F94E-4730-B5DC-AA64F8DD599F}" presName="process" presStyleCnt="0"/>
      <dgm:spPr/>
    </dgm:pt>
    <dgm:pt modelId="{5314CE37-1E31-4C04-B31D-EBC749967953}" type="pres">
      <dgm:prSet presAssocID="{E6DBC735-0369-4449-9658-AC8656A3721F}" presName="composite1" presStyleCnt="0"/>
      <dgm:spPr/>
    </dgm:pt>
    <dgm:pt modelId="{17B32AD7-DC4E-4622-8707-A529E13415B1}" type="pres">
      <dgm:prSet presAssocID="{E6DBC735-0369-4449-9658-AC8656A3721F}" presName="dummyNode1" presStyleLbl="node1" presStyleIdx="0" presStyleCnt="3"/>
      <dgm:spPr/>
    </dgm:pt>
    <dgm:pt modelId="{CACF24F7-EA3A-4961-8807-CBEBFC146AD2}" type="pres">
      <dgm:prSet presAssocID="{E6DBC735-0369-4449-9658-AC8656A3721F}" presName="childNode1" presStyleLbl="bgAcc1" presStyleIdx="0" presStyleCnt="3">
        <dgm:presLayoutVars>
          <dgm:bulletEnabled val="1"/>
        </dgm:presLayoutVars>
      </dgm:prSet>
      <dgm:spPr/>
    </dgm:pt>
    <dgm:pt modelId="{B5CFB936-0E50-4DCD-9A25-4AEA67911774}" type="pres">
      <dgm:prSet presAssocID="{E6DBC735-0369-4449-9658-AC8656A3721F}" presName="childNode1tx" presStyleLbl="bgAcc1" presStyleIdx="0" presStyleCnt="3">
        <dgm:presLayoutVars>
          <dgm:bulletEnabled val="1"/>
        </dgm:presLayoutVars>
      </dgm:prSet>
      <dgm:spPr/>
    </dgm:pt>
    <dgm:pt modelId="{B992465D-5AD3-4D83-90EA-A87292F6AD0D}" type="pres">
      <dgm:prSet presAssocID="{E6DBC735-0369-4449-9658-AC8656A3721F}" presName="parentNode1" presStyleLbl="node1" presStyleIdx="0" presStyleCnt="3">
        <dgm:presLayoutVars>
          <dgm:chMax val="1"/>
          <dgm:bulletEnabled val="1"/>
        </dgm:presLayoutVars>
      </dgm:prSet>
      <dgm:spPr/>
    </dgm:pt>
    <dgm:pt modelId="{B71C3EBE-B283-4761-BB63-3FB9A9C4E80F}" type="pres">
      <dgm:prSet presAssocID="{E6DBC735-0369-4449-9658-AC8656A3721F}" presName="connSite1" presStyleCnt="0"/>
      <dgm:spPr/>
    </dgm:pt>
    <dgm:pt modelId="{9C236BBB-E36E-42CF-8F25-21ED9AE58192}" type="pres">
      <dgm:prSet presAssocID="{5EE20867-02F1-4CB5-B0A3-6F230EEFB06D}" presName="Name9" presStyleLbl="sibTrans2D1" presStyleIdx="0" presStyleCnt="2"/>
      <dgm:spPr/>
    </dgm:pt>
    <dgm:pt modelId="{E2E5E021-5450-46C6-9FCA-A9CFDEFBBF93}" type="pres">
      <dgm:prSet presAssocID="{1F9899A7-9421-4CE3-961B-E3E7BBB0D05C}" presName="composite2" presStyleCnt="0"/>
      <dgm:spPr/>
    </dgm:pt>
    <dgm:pt modelId="{36DBE9B4-28B9-4F88-B82A-C9C006C4C42A}" type="pres">
      <dgm:prSet presAssocID="{1F9899A7-9421-4CE3-961B-E3E7BBB0D05C}" presName="dummyNode2" presStyleLbl="node1" presStyleIdx="0" presStyleCnt="3"/>
      <dgm:spPr/>
    </dgm:pt>
    <dgm:pt modelId="{CE63AA56-1F0B-47D2-851D-68A01C13C118}" type="pres">
      <dgm:prSet presAssocID="{1F9899A7-9421-4CE3-961B-E3E7BBB0D05C}" presName="childNode2" presStyleLbl="bgAcc1" presStyleIdx="1" presStyleCnt="3">
        <dgm:presLayoutVars>
          <dgm:bulletEnabled val="1"/>
        </dgm:presLayoutVars>
      </dgm:prSet>
      <dgm:spPr/>
    </dgm:pt>
    <dgm:pt modelId="{CDF9B05D-F900-4C92-AEDF-5AC57BFB73B6}" type="pres">
      <dgm:prSet presAssocID="{1F9899A7-9421-4CE3-961B-E3E7BBB0D05C}" presName="childNode2tx" presStyleLbl="bgAcc1" presStyleIdx="1" presStyleCnt="3">
        <dgm:presLayoutVars>
          <dgm:bulletEnabled val="1"/>
        </dgm:presLayoutVars>
      </dgm:prSet>
      <dgm:spPr/>
    </dgm:pt>
    <dgm:pt modelId="{B37B986E-893A-49A0-852F-F75134406B50}" type="pres">
      <dgm:prSet presAssocID="{1F9899A7-9421-4CE3-961B-E3E7BBB0D05C}" presName="parentNode2" presStyleLbl="node1" presStyleIdx="1" presStyleCnt="3">
        <dgm:presLayoutVars>
          <dgm:chMax val="0"/>
          <dgm:bulletEnabled val="1"/>
        </dgm:presLayoutVars>
      </dgm:prSet>
      <dgm:spPr/>
    </dgm:pt>
    <dgm:pt modelId="{E6909CC4-B9AD-4759-8546-E26A6ACA3EC7}" type="pres">
      <dgm:prSet presAssocID="{1F9899A7-9421-4CE3-961B-E3E7BBB0D05C}" presName="connSite2" presStyleCnt="0"/>
      <dgm:spPr/>
    </dgm:pt>
    <dgm:pt modelId="{D203CC38-BD96-40D9-8482-100CFA9E9217}" type="pres">
      <dgm:prSet presAssocID="{EA8362DB-C6E6-43D4-85D7-426B23BA0210}" presName="Name18" presStyleLbl="sibTrans2D1" presStyleIdx="1" presStyleCnt="2"/>
      <dgm:spPr/>
    </dgm:pt>
    <dgm:pt modelId="{A54C6C5B-4B41-4501-8821-6E3D8DEEAA38}" type="pres">
      <dgm:prSet presAssocID="{D6741173-18E9-4F20-8255-F20B449FFED5}" presName="composite1" presStyleCnt="0"/>
      <dgm:spPr/>
    </dgm:pt>
    <dgm:pt modelId="{15CFE3A0-4047-44B5-9FF0-D1217D300929}" type="pres">
      <dgm:prSet presAssocID="{D6741173-18E9-4F20-8255-F20B449FFED5}" presName="dummyNode1" presStyleLbl="node1" presStyleIdx="1" presStyleCnt="3"/>
      <dgm:spPr/>
    </dgm:pt>
    <dgm:pt modelId="{89350037-08DB-443D-9198-3ABF09CE1218}" type="pres">
      <dgm:prSet presAssocID="{D6741173-18E9-4F20-8255-F20B449FFED5}" presName="childNode1" presStyleLbl="bgAcc1" presStyleIdx="2" presStyleCnt="3">
        <dgm:presLayoutVars>
          <dgm:bulletEnabled val="1"/>
        </dgm:presLayoutVars>
      </dgm:prSet>
      <dgm:spPr/>
    </dgm:pt>
    <dgm:pt modelId="{661D57D5-522B-40E4-A364-A8F40B4D7F87}" type="pres">
      <dgm:prSet presAssocID="{D6741173-18E9-4F20-8255-F20B449FFED5}" presName="childNode1tx" presStyleLbl="bgAcc1" presStyleIdx="2" presStyleCnt="3">
        <dgm:presLayoutVars>
          <dgm:bulletEnabled val="1"/>
        </dgm:presLayoutVars>
      </dgm:prSet>
      <dgm:spPr/>
    </dgm:pt>
    <dgm:pt modelId="{8EE4BA56-FDA4-49A2-A9B5-7D282236EFD5}" type="pres">
      <dgm:prSet presAssocID="{D6741173-18E9-4F20-8255-F20B449FFED5}" presName="parentNode1" presStyleLbl="node1" presStyleIdx="2" presStyleCnt="3">
        <dgm:presLayoutVars>
          <dgm:chMax val="1"/>
          <dgm:bulletEnabled val="1"/>
        </dgm:presLayoutVars>
      </dgm:prSet>
      <dgm:spPr/>
    </dgm:pt>
    <dgm:pt modelId="{4637F0CA-D9A9-4696-B8A0-5E10FFF84C18}" type="pres">
      <dgm:prSet presAssocID="{D6741173-18E9-4F20-8255-F20B449FFED5}" presName="connSite1" presStyleCnt="0"/>
      <dgm:spPr/>
    </dgm:pt>
  </dgm:ptLst>
  <dgm:cxnLst>
    <dgm:cxn modelId="{EC168800-7CAF-4A7F-AC65-4146AEA4D994}" type="presOf" srcId="{7CDD35CC-820B-491A-90C3-520084726FF3}" destId="{661D57D5-522B-40E4-A364-A8F40B4D7F87}" srcOrd="1" destOrd="0" presId="urn:microsoft.com/office/officeart/2005/8/layout/hProcess4"/>
    <dgm:cxn modelId="{FDD5051E-EC0D-43D9-B60F-11648E899685}" srcId="{E6DBC735-0369-4449-9658-AC8656A3721F}" destId="{92214D92-0755-476D-BB63-54494415696D}" srcOrd="0" destOrd="0" parTransId="{EDF1A4BF-2688-43DD-8D84-83F68492C4DB}" sibTransId="{EED75C07-AA57-43D3-BDC7-6B708A41C1C1}"/>
    <dgm:cxn modelId="{0291B634-67F7-430B-A90E-0FD356FABD65}" type="presOf" srcId="{92214D92-0755-476D-BB63-54494415696D}" destId="{CACF24F7-EA3A-4961-8807-CBEBFC146AD2}" srcOrd="0" destOrd="0" presId="urn:microsoft.com/office/officeart/2005/8/layout/hProcess4"/>
    <dgm:cxn modelId="{0AA46F39-FDF7-426C-B600-A3EB50D7E720}" srcId="{957D3BE1-F94E-4730-B5DC-AA64F8DD599F}" destId="{1F9899A7-9421-4CE3-961B-E3E7BBB0D05C}" srcOrd="1" destOrd="0" parTransId="{EFDD498E-B6DD-4E01-B54A-8A893A21FC06}" sibTransId="{EA8362DB-C6E6-43D4-85D7-426B23BA0210}"/>
    <dgm:cxn modelId="{8A15AD3C-86B7-4623-AC44-4429AB5EEF94}" srcId="{957D3BE1-F94E-4730-B5DC-AA64F8DD599F}" destId="{D6741173-18E9-4F20-8255-F20B449FFED5}" srcOrd="2" destOrd="0" parTransId="{D4E8DFDC-EEB0-4290-81FE-B28181F57056}" sibTransId="{612D225A-3BDD-49EA-B7B0-910C51B67998}"/>
    <dgm:cxn modelId="{841D403E-10C3-45DD-8796-8C91BA033B4F}" type="presOf" srcId="{7CDD35CC-820B-491A-90C3-520084726FF3}" destId="{89350037-08DB-443D-9198-3ABF09CE1218}" srcOrd="0" destOrd="0" presId="urn:microsoft.com/office/officeart/2005/8/layout/hProcess4"/>
    <dgm:cxn modelId="{6B923D64-3840-49EC-9832-343708CB7F67}" type="presOf" srcId="{E6DBC735-0369-4449-9658-AC8656A3721F}" destId="{B992465D-5AD3-4D83-90EA-A87292F6AD0D}" srcOrd="0" destOrd="0" presId="urn:microsoft.com/office/officeart/2005/8/layout/hProcess4"/>
    <dgm:cxn modelId="{5A34844D-3004-4996-A1A7-FC66CA6EF738}" srcId="{1F9899A7-9421-4CE3-961B-E3E7BBB0D05C}" destId="{F6F4DB83-531F-4C02-9051-F0EFC1C39C2D}" srcOrd="0" destOrd="0" parTransId="{EB2B54C7-6E40-4FA8-98F2-B40FB21DCC91}" sibTransId="{1031CDBB-1365-4D00-8D43-9BB74FDB4DBD}"/>
    <dgm:cxn modelId="{BAFBCF4D-5DFE-4378-8B15-DCFF2606CA8E}" type="presOf" srcId="{F6F4DB83-531F-4C02-9051-F0EFC1C39C2D}" destId="{CE63AA56-1F0B-47D2-851D-68A01C13C118}" srcOrd="0" destOrd="0" presId="urn:microsoft.com/office/officeart/2005/8/layout/hProcess4"/>
    <dgm:cxn modelId="{201AD392-75FB-486E-B609-72E2FB452D68}" type="presOf" srcId="{EA8362DB-C6E6-43D4-85D7-426B23BA0210}" destId="{D203CC38-BD96-40D9-8482-100CFA9E9217}" srcOrd="0" destOrd="0" presId="urn:microsoft.com/office/officeart/2005/8/layout/hProcess4"/>
    <dgm:cxn modelId="{56B04193-A6FB-43EB-9FFF-48FACF2145E2}" srcId="{D6741173-18E9-4F20-8255-F20B449FFED5}" destId="{7CDD35CC-820B-491A-90C3-520084726FF3}" srcOrd="0" destOrd="0" parTransId="{173EFDFE-2C3E-432B-916F-CFDBC45B4FFB}" sibTransId="{88D995C2-271A-4B17-A6C0-D373DB5BD69D}"/>
    <dgm:cxn modelId="{DFA4F2A3-57DD-4BDE-ABDF-C5C5E327B77C}" type="presOf" srcId="{F6F4DB83-531F-4C02-9051-F0EFC1C39C2D}" destId="{CDF9B05D-F900-4C92-AEDF-5AC57BFB73B6}" srcOrd="1" destOrd="0" presId="urn:microsoft.com/office/officeart/2005/8/layout/hProcess4"/>
    <dgm:cxn modelId="{AC2A40AB-6D70-473C-9351-9A536CE59A0F}" type="presOf" srcId="{1F9899A7-9421-4CE3-961B-E3E7BBB0D05C}" destId="{B37B986E-893A-49A0-852F-F75134406B50}" srcOrd="0" destOrd="0" presId="urn:microsoft.com/office/officeart/2005/8/layout/hProcess4"/>
    <dgm:cxn modelId="{87DE5AAD-810B-4EEB-8CC3-7AD909C0A891}" type="presOf" srcId="{92214D92-0755-476D-BB63-54494415696D}" destId="{B5CFB936-0E50-4DCD-9A25-4AEA67911774}" srcOrd="1" destOrd="0" presId="urn:microsoft.com/office/officeart/2005/8/layout/hProcess4"/>
    <dgm:cxn modelId="{ADAB48B2-2234-4D64-974C-FBBA242191FD}" type="presOf" srcId="{D6741173-18E9-4F20-8255-F20B449FFED5}" destId="{8EE4BA56-FDA4-49A2-A9B5-7D282236EFD5}" srcOrd="0" destOrd="0" presId="urn:microsoft.com/office/officeart/2005/8/layout/hProcess4"/>
    <dgm:cxn modelId="{93EDF0B3-083A-472D-982B-D314DEEB8B2E}" type="presOf" srcId="{5EE20867-02F1-4CB5-B0A3-6F230EEFB06D}" destId="{9C236BBB-E36E-42CF-8F25-21ED9AE58192}" srcOrd="0" destOrd="0" presId="urn:microsoft.com/office/officeart/2005/8/layout/hProcess4"/>
    <dgm:cxn modelId="{B0A07CC1-194E-4699-A953-734247747F19}" type="presOf" srcId="{957D3BE1-F94E-4730-B5DC-AA64F8DD599F}" destId="{370F4B21-ED55-4DB9-B066-B0E098BF7ECA}" srcOrd="0" destOrd="0" presId="urn:microsoft.com/office/officeart/2005/8/layout/hProcess4"/>
    <dgm:cxn modelId="{9C6BF1CF-2796-4E0D-89B4-26B84423C749}" srcId="{957D3BE1-F94E-4730-B5DC-AA64F8DD599F}" destId="{E6DBC735-0369-4449-9658-AC8656A3721F}" srcOrd="0" destOrd="0" parTransId="{F70E289E-4E72-46BB-80AE-FA865EE8C698}" sibTransId="{5EE20867-02F1-4CB5-B0A3-6F230EEFB06D}"/>
    <dgm:cxn modelId="{0CA9C096-3B69-463F-8920-FDE1CDB8D4B6}" type="presParOf" srcId="{370F4B21-ED55-4DB9-B066-B0E098BF7ECA}" destId="{C6315BB3-1B25-433A-A1C4-28FBA2DED1BD}" srcOrd="0" destOrd="0" presId="urn:microsoft.com/office/officeart/2005/8/layout/hProcess4"/>
    <dgm:cxn modelId="{36B6368C-5E87-49F7-B2E9-685EB19799C4}" type="presParOf" srcId="{370F4B21-ED55-4DB9-B066-B0E098BF7ECA}" destId="{6B40A421-5BF0-4061-A878-9C721FACD80F}" srcOrd="1" destOrd="0" presId="urn:microsoft.com/office/officeart/2005/8/layout/hProcess4"/>
    <dgm:cxn modelId="{17A542F2-723B-452B-B7BD-B1CFF70A0AD8}" type="presParOf" srcId="{370F4B21-ED55-4DB9-B066-B0E098BF7ECA}" destId="{87CBC38A-A507-4237-B009-814744B76C32}" srcOrd="2" destOrd="0" presId="urn:microsoft.com/office/officeart/2005/8/layout/hProcess4"/>
    <dgm:cxn modelId="{A121EC14-A2A6-490C-887E-53DF25660BD9}" type="presParOf" srcId="{87CBC38A-A507-4237-B009-814744B76C32}" destId="{5314CE37-1E31-4C04-B31D-EBC749967953}" srcOrd="0" destOrd="0" presId="urn:microsoft.com/office/officeart/2005/8/layout/hProcess4"/>
    <dgm:cxn modelId="{E6980FE4-BF83-4F65-92D9-BD6520EA4869}" type="presParOf" srcId="{5314CE37-1E31-4C04-B31D-EBC749967953}" destId="{17B32AD7-DC4E-4622-8707-A529E13415B1}" srcOrd="0" destOrd="0" presId="urn:microsoft.com/office/officeart/2005/8/layout/hProcess4"/>
    <dgm:cxn modelId="{D384AA6B-BA8B-4EA2-9944-FEB6F77FC690}" type="presParOf" srcId="{5314CE37-1E31-4C04-B31D-EBC749967953}" destId="{CACF24F7-EA3A-4961-8807-CBEBFC146AD2}" srcOrd="1" destOrd="0" presId="urn:microsoft.com/office/officeart/2005/8/layout/hProcess4"/>
    <dgm:cxn modelId="{3655F8B9-87BF-4576-BA81-05C0157BCC48}" type="presParOf" srcId="{5314CE37-1E31-4C04-B31D-EBC749967953}" destId="{B5CFB936-0E50-4DCD-9A25-4AEA67911774}" srcOrd="2" destOrd="0" presId="urn:microsoft.com/office/officeart/2005/8/layout/hProcess4"/>
    <dgm:cxn modelId="{ED51888F-DE5E-449F-817E-1A05BEC1A3D1}" type="presParOf" srcId="{5314CE37-1E31-4C04-B31D-EBC749967953}" destId="{B992465D-5AD3-4D83-90EA-A87292F6AD0D}" srcOrd="3" destOrd="0" presId="urn:microsoft.com/office/officeart/2005/8/layout/hProcess4"/>
    <dgm:cxn modelId="{064FA3B7-5680-4ADE-9476-ADA46065B109}" type="presParOf" srcId="{5314CE37-1E31-4C04-B31D-EBC749967953}" destId="{B71C3EBE-B283-4761-BB63-3FB9A9C4E80F}" srcOrd="4" destOrd="0" presId="urn:microsoft.com/office/officeart/2005/8/layout/hProcess4"/>
    <dgm:cxn modelId="{F013452E-8EFB-4C0F-B446-8E433019E644}" type="presParOf" srcId="{87CBC38A-A507-4237-B009-814744B76C32}" destId="{9C236BBB-E36E-42CF-8F25-21ED9AE58192}" srcOrd="1" destOrd="0" presId="urn:microsoft.com/office/officeart/2005/8/layout/hProcess4"/>
    <dgm:cxn modelId="{EF616267-149C-48E4-B5A8-6D586D90127B}" type="presParOf" srcId="{87CBC38A-A507-4237-B009-814744B76C32}" destId="{E2E5E021-5450-46C6-9FCA-A9CFDEFBBF93}" srcOrd="2" destOrd="0" presId="urn:microsoft.com/office/officeart/2005/8/layout/hProcess4"/>
    <dgm:cxn modelId="{58CBD21A-9157-4A27-9F96-71043E453FB3}" type="presParOf" srcId="{E2E5E021-5450-46C6-9FCA-A9CFDEFBBF93}" destId="{36DBE9B4-28B9-4F88-B82A-C9C006C4C42A}" srcOrd="0" destOrd="0" presId="urn:microsoft.com/office/officeart/2005/8/layout/hProcess4"/>
    <dgm:cxn modelId="{0BFD6B51-26EA-4B08-B3ED-B045EA939AB0}" type="presParOf" srcId="{E2E5E021-5450-46C6-9FCA-A9CFDEFBBF93}" destId="{CE63AA56-1F0B-47D2-851D-68A01C13C118}" srcOrd="1" destOrd="0" presId="urn:microsoft.com/office/officeart/2005/8/layout/hProcess4"/>
    <dgm:cxn modelId="{98698DC2-34E8-48B0-AE96-ECB1E72C4FB7}" type="presParOf" srcId="{E2E5E021-5450-46C6-9FCA-A9CFDEFBBF93}" destId="{CDF9B05D-F900-4C92-AEDF-5AC57BFB73B6}" srcOrd="2" destOrd="0" presId="urn:microsoft.com/office/officeart/2005/8/layout/hProcess4"/>
    <dgm:cxn modelId="{8206B99D-043A-4318-8CD7-926F3CA81DA9}" type="presParOf" srcId="{E2E5E021-5450-46C6-9FCA-A9CFDEFBBF93}" destId="{B37B986E-893A-49A0-852F-F75134406B50}" srcOrd="3" destOrd="0" presId="urn:microsoft.com/office/officeart/2005/8/layout/hProcess4"/>
    <dgm:cxn modelId="{2E2DCAF1-A54D-48DD-AFC0-CAD0B4E1AFA3}" type="presParOf" srcId="{E2E5E021-5450-46C6-9FCA-A9CFDEFBBF93}" destId="{E6909CC4-B9AD-4759-8546-E26A6ACA3EC7}" srcOrd="4" destOrd="0" presId="urn:microsoft.com/office/officeart/2005/8/layout/hProcess4"/>
    <dgm:cxn modelId="{E234FC4C-64DE-40B7-8979-08FC0F83A71F}" type="presParOf" srcId="{87CBC38A-A507-4237-B009-814744B76C32}" destId="{D203CC38-BD96-40D9-8482-100CFA9E9217}" srcOrd="3" destOrd="0" presId="urn:microsoft.com/office/officeart/2005/8/layout/hProcess4"/>
    <dgm:cxn modelId="{39F89405-6133-41C8-9CC4-98FDE706FCA7}" type="presParOf" srcId="{87CBC38A-A507-4237-B009-814744B76C32}" destId="{A54C6C5B-4B41-4501-8821-6E3D8DEEAA38}" srcOrd="4" destOrd="0" presId="urn:microsoft.com/office/officeart/2005/8/layout/hProcess4"/>
    <dgm:cxn modelId="{0448B1B7-329E-4FC1-A0DB-5B570B826343}" type="presParOf" srcId="{A54C6C5B-4B41-4501-8821-6E3D8DEEAA38}" destId="{15CFE3A0-4047-44B5-9FF0-D1217D300929}" srcOrd="0" destOrd="0" presId="urn:microsoft.com/office/officeart/2005/8/layout/hProcess4"/>
    <dgm:cxn modelId="{249E6B04-2FB8-4895-B4D4-D0207041F624}" type="presParOf" srcId="{A54C6C5B-4B41-4501-8821-6E3D8DEEAA38}" destId="{89350037-08DB-443D-9198-3ABF09CE1218}" srcOrd="1" destOrd="0" presId="urn:microsoft.com/office/officeart/2005/8/layout/hProcess4"/>
    <dgm:cxn modelId="{E98FAAC8-BF40-4A4F-88C4-9E13D895EF93}" type="presParOf" srcId="{A54C6C5B-4B41-4501-8821-6E3D8DEEAA38}" destId="{661D57D5-522B-40E4-A364-A8F40B4D7F87}" srcOrd="2" destOrd="0" presId="urn:microsoft.com/office/officeart/2005/8/layout/hProcess4"/>
    <dgm:cxn modelId="{7AEC479F-A6D8-4597-A1CF-B818A2933ABB}" type="presParOf" srcId="{A54C6C5B-4B41-4501-8821-6E3D8DEEAA38}" destId="{8EE4BA56-FDA4-49A2-A9B5-7D282236EFD5}" srcOrd="3" destOrd="0" presId="urn:microsoft.com/office/officeart/2005/8/layout/hProcess4"/>
    <dgm:cxn modelId="{B63C6275-252B-4BA5-8DD4-3618282386B6}" type="presParOf" srcId="{A54C6C5B-4B41-4501-8821-6E3D8DEEAA38}" destId="{4637F0CA-D9A9-4696-B8A0-5E10FFF84C1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57D3BE1-F94E-4730-B5DC-AA64F8DD599F}"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E6DBC735-0369-4449-9658-AC8656A3721F}">
      <dgm:prSet phldrT="[Text]"/>
      <dgm:spPr/>
      <dgm:t>
        <a:bodyPr/>
        <a:lstStyle/>
        <a:p>
          <a:r>
            <a:rPr lang="en-US">
              <a:latin typeface="Times New Roman" panose="02020603050405020304" pitchFamily="18" charset="0"/>
              <a:cs typeface="Times New Roman" panose="02020603050405020304" pitchFamily="18" charset="0"/>
            </a:rPr>
            <a:t>normal, bold</a:t>
          </a:r>
        </a:p>
      </dgm:t>
    </dgm:pt>
    <dgm:pt modelId="{F70E289E-4E72-46BB-80AE-FA865EE8C698}" type="parTrans" cxnId="{9C6BF1CF-2796-4E0D-89B4-26B84423C749}">
      <dgm:prSet/>
      <dgm:spPr/>
      <dgm:t>
        <a:bodyPr/>
        <a:lstStyle/>
        <a:p>
          <a:endParaRPr lang="en-US">
            <a:latin typeface="+mj-lt"/>
          </a:endParaRPr>
        </a:p>
      </dgm:t>
    </dgm:pt>
    <dgm:pt modelId="{5EE20867-02F1-4CB5-B0A3-6F230EEFB06D}" type="sibTrans" cxnId="{9C6BF1CF-2796-4E0D-89B4-26B84423C749}">
      <dgm:prSet/>
      <dgm:spPr/>
      <dgm:t>
        <a:bodyPr/>
        <a:lstStyle/>
        <a:p>
          <a:endParaRPr lang="en-US">
            <a:latin typeface="+mj-lt"/>
          </a:endParaRPr>
        </a:p>
      </dgm:t>
    </dgm:pt>
    <dgm:pt modelId="{92214D92-0755-476D-BB63-54494415696D}">
      <dgm:prSet phldrT="[Text]"/>
      <dgm:spPr/>
      <dgm:t>
        <a:bodyPr/>
        <a:lstStyle/>
        <a:p>
          <a:r>
            <a:rPr lang="en-US">
              <a:latin typeface="Times New Roman" panose="02020603050405020304" pitchFamily="18" charset="0"/>
              <a:cs typeface="Times New Roman" panose="02020603050405020304" pitchFamily="18" charset="0"/>
            </a:rPr>
            <a:t>P</a:t>
          </a:r>
          <a:r>
            <a:rPr lang="vi-VN">
              <a:latin typeface="+mj-lt"/>
            </a:rPr>
            <a:t>hông chữ bình thường và đậm</a:t>
          </a:r>
          <a:endParaRPr lang="en-US">
            <a:latin typeface="+mj-lt"/>
          </a:endParaRPr>
        </a:p>
      </dgm:t>
    </dgm:pt>
    <dgm:pt modelId="{EDF1A4BF-2688-43DD-8D84-83F68492C4DB}" type="parTrans" cxnId="{FDD5051E-EC0D-43D9-B60F-11648E899685}">
      <dgm:prSet/>
      <dgm:spPr/>
      <dgm:t>
        <a:bodyPr/>
        <a:lstStyle/>
        <a:p>
          <a:endParaRPr lang="en-US">
            <a:latin typeface="+mj-lt"/>
          </a:endParaRPr>
        </a:p>
      </dgm:t>
    </dgm:pt>
    <dgm:pt modelId="{EED75C07-AA57-43D3-BDC7-6B708A41C1C1}" type="sibTrans" cxnId="{FDD5051E-EC0D-43D9-B60F-11648E899685}">
      <dgm:prSet/>
      <dgm:spPr/>
      <dgm:t>
        <a:bodyPr/>
        <a:lstStyle/>
        <a:p>
          <a:endParaRPr lang="en-US">
            <a:latin typeface="+mj-lt"/>
          </a:endParaRPr>
        </a:p>
      </dgm:t>
    </dgm:pt>
    <dgm:pt modelId="{1F9899A7-9421-4CE3-961B-E3E7BBB0D05C}">
      <dgm:prSet phldrT="[Text]"/>
      <dgm:spPr/>
      <dgm:t>
        <a:bodyPr/>
        <a:lstStyle/>
        <a:p>
          <a:r>
            <a:rPr lang="en-US">
              <a:latin typeface="Times New Roman" panose="02020603050405020304" pitchFamily="18" charset="0"/>
              <a:cs typeface="Times New Roman" panose="02020603050405020304" pitchFamily="18" charset="0"/>
            </a:rPr>
            <a:t>lighter, bolder</a:t>
          </a:r>
        </a:p>
      </dgm:t>
    </dgm:pt>
    <dgm:pt modelId="{EFDD498E-B6DD-4E01-B54A-8A893A21FC06}" type="parTrans" cxnId="{0AA46F39-FDF7-426C-B600-A3EB50D7E720}">
      <dgm:prSet/>
      <dgm:spPr/>
      <dgm:t>
        <a:bodyPr/>
        <a:lstStyle/>
        <a:p>
          <a:endParaRPr lang="en-US">
            <a:latin typeface="+mj-lt"/>
          </a:endParaRPr>
        </a:p>
      </dgm:t>
    </dgm:pt>
    <dgm:pt modelId="{EA8362DB-C6E6-43D4-85D7-426B23BA0210}" type="sibTrans" cxnId="{0AA46F39-FDF7-426C-B600-A3EB50D7E720}">
      <dgm:prSet/>
      <dgm:spPr/>
      <dgm:t>
        <a:bodyPr/>
        <a:lstStyle/>
        <a:p>
          <a:endParaRPr lang="en-US">
            <a:latin typeface="+mj-lt"/>
          </a:endParaRPr>
        </a:p>
      </dgm:t>
    </dgm:pt>
    <dgm:pt modelId="{F6F4DB83-531F-4C02-9051-F0EFC1C39C2D}">
      <dgm:prSet phldrT="[Text]"/>
      <dgm:spPr/>
      <dgm:t>
        <a:bodyPr/>
        <a:lstStyle/>
        <a:p>
          <a:r>
            <a:rPr lang="vi-VN">
              <a:latin typeface="Times New Roman" panose="02020603050405020304" pitchFamily="18" charset="0"/>
              <a:cs typeface="Times New Roman" panose="02020603050405020304" pitchFamily="18" charset="0"/>
            </a:rPr>
            <a:t>Độ đậm của phần tử hiện tại nhẹ hơn hoặc nặng hơn một bậc so với phần tử cha</a:t>
          </a:r>
          <a:endParaRPr lang="en-US">
            <a:latin typeface="Times New Roman" panose="02020603050405020304" pitchFamily="18" charset="0"/>
            <a:cs typeface="Times New Roman" panose="02020603050405020304" pitchFamily="18" charset="0"/>
          </a:endParaRPr>
        </a:p>
      </dgm:t>
    </dgm:pt>
    <dgm:pt modelId="{EB2B54C7-6E40-4FA8-98F2-B40FB21DCC91}" type="parTrans" cxnId="{5A34844D-3004-4996-A1A7-FC66CA6EF738}">
      <dgm:prSet/>
      <dgm:spPr/>
      <dgm:t>
        <a:bodyPr/>
        <a:lstStyle/>
        <a:p>
          <a:endParaRPr lang="en-US">
            <a:latin typeface="+mj-lt"/>
          </a:endParaRPr>
        </a:p>
      </dgm:t>
    </dgm:pt>
    <dgm:pt modelId="{1031CDBB-1365-4D00-8D43-9BB74FDB4DBD}" type="sibTrans" cxnId="{5A34844D-3004-4996-A1A7-FC66CA6EF738}">
      <dgm:prSet/>
      <dgm:spPr/>
      <dgm:t>
        <a:bodyPr/>
        <a:lstStyle/>
        <a:p>
          <a:endParaRPr lang="en-US">
            <a:latin typeface="+mj-lt"/>
          </a:endParaRPr>
        </a:p>
      </dgm:t>
    </dgm:pt>
    <dgm:pt modelId="{D6741173-18E9-4F20-8255-F20B449FFED5}">
      <dgm:prSet phldrT="[Text]"/>
      <dgm:spPr/>
      <dgm:t>
        <a:bodyPr/>
        <a:lstStyle/>
        <a:p>
          <a:r>
            <a:rPr lang="en-US">
              <a:latin typeface="Times New Roman" panose="02020603050405020304" pitchFamily="18" charset="0"/>
              <a:cs typeface="Times New Roman" panose="02020603050405020304" pitchFamily="18" charset="0"/>
            </a:rPr>
            <a:t>100–900</a:t>
          </a:r>
        </a:p>
      </dgm:t>
    </dgm:pt>
    <dgm:pt modelId="{D4E8DFDC-EEB0-4290-81FE-B28181F57056}" type="parTrans" cxnId="{8A15AD3C-86B7-4623-AC44-4429AB5EEF94}">
      <dgm:prSet/>
      <dgm:spPr/>
      <dgm:t>
        <a:bodyPr/>
        <a:lstStyle/>
        <a:p>
          <a:endParaRPr lang="en-US">
            <a:latin typeface="+mj-lt"/>
          </a:endParaRPr>
        </a:p>
      </dgm:t>
    </dgm:pt>
    <dgm:pt modelId="{612D225A-3BDD-49EA-B7B0-910C51B67998}" type="sibTrans" cxnId="{8A15AD3C-86B7-4623-AC44-4429AB5EEF94}">
      <dgm:prSet/>
      <dgm:spPr/>
      <dgm:t>
        <a:bodyPr/>
        <a:lstStyle/>
        <a:p>
          <a:endParaRPr lang="en-US">
            <a:latin typeface="+mj-lt"/>
          </a:endParaRPr>
        </a:p>
      </dgm:t>
    </dgm:pt>
    <dgm:pt modelId="{7CDD35CC-820B-491A-90C3-520084726FF3}">
      <dgm:prSet phldrT="[Text]"/>
      <dgm:spPr/>
      <dgm:t>
        <a:bodyPr/>
        <a:lstStyle/>
        <a:p>
          <a:r>
            <a:rPr lang="vi-VN">
              <a:latin typeface="Times New Roman" panose="02020603050405020304" pitchFamily="18" charset="0"/>
              <a:cs typeface="Times New Roman" panose="02020603050405020304" pitchFamily="18" charset="0"/>
            </a:rPr>
            <a:t>Các giá trị độ đậm của số cung cấp khả năng kiểm soát chi tiết hơn</a:t>
          </a:r>
          <a:endParaRPr lang="en-US">
            <a:latin typeface="Times New Roman" panose="02020603050405020304" pitchFamily="18" charset="0"/>
            <a:cs typeface="Times New Roman" panose="02020603050405020304" pitchFamily="18" charset="0"/>
          </a:endParaRPr>
        </a:p>
      </dgm:t>
    </dgm:pt>
    <dgm:pt modelId="{173EFDFE-2C3E-432B-916F-CFDBC45B4FFB}" type="parTrans" cxnId="{56B04193-A6FB-43EB-9FFF-48FACF2145E2}">
      <dgm:prSet/>
      <dgm:spPr/>
      <dgm:t>
        <a:bodyPr/>
        <a:lstStyle/>
        <a:p>
          <a:endParaRPr lang="en-US">
            <a:latin typeface="+mj-lt"/>
          </a:endParaRPr>
        </a:p>
      </dgm:t>
    </dgm:pt>
    <dgm:pt modelId="{88D995C2-271A-4B17-A6C0-D373DB5BD69D}" type="sibTrans" cxnId="{56B04193-A6FB-43EB-9FFF-48FACF2145E2}">
      <dgm:prSet/>
      <dgm:spPr/>
      <dgm:t>
        <a:bodyPr/>
        <a:lstStyle/>
        <a:p>
          <a:endParaRPr lang="en-US">
            <a:latin typeface="+mj-lt"/>
          </a:endParaRPr>
        </a:p>
      </dgm:t>
    </dgm:pt>
    <dgm:pt modelId="{370F4B21-ED55-4DB9-B066-B0E098BF7ECA}" type="pres">
      <dgm:prSet presAssocID="{957D3BE1-F94E-4730-B5DC-AA64F8DD599F}" presName="Name0" presStyleCnt="0">
        <dgm:presLayoutVars>
          <dgm:dir/>
          <dgm:animLvl val="lvl"/>
          <dgm:resizeHandles val="exact"/>
        </dgm:presLayoutVars>
      </dgm:prSet>
      <dgm:spPr/>
    </dgm:pt>
    <dgm:pt modelId="{C6315BB3-1B25-433A-A1C4-28FBA2DED1BD}" type="pres">
      <dgm:prSet presAssocID="{957D3BE1-F94E-4730-B5DC-AA64F8DD599F}" presName="tSp" presStyleCnt="0"/>
      <dgm:spPr/>
    </dgm:pt>
    <dgm:pt modelId="{6B40A421-5BF0-4061-A878-9C721FACD80F}" type="pres">
      <dgm:prSet presAssocID="{957D3BE1-F94E-4730-B5DC-AA64F8DD599F}" presName="bSp" presStyleCnt="0"/>
      <dgm:spPr/>
    </dgm:pt>
    <dgm:pt modelId="{87CBC38A-A507-4237-B009-814744B76C32}" type="pres">
      <dgm:prSet presAssocID="{957D3BE1-F94E-4730-B5DC-AA64F8DD599F}" presName="process" presStyleCnt="0"/>
      <dgm:spPr/>
    </dgm:pt>
    <dgm:pt modelId="{5314CE37-1E31-4C04-B31D-EBC749967953}" type="pres">
      <dgm:prSet presAssocID="{E6DBC735-0369-4449-9658-AC8656A3721F}" presName="composite1" presStyleCnt="0"/>
      <dgm:spPr/>
    </dgm:pt>
    <dgm:pt modelId="{17B32AD7-DC4E-4622-8707-A529E13415B1}" type="pres">
      <dgm:prSet presAssocID="{E6DBC735-0369-4449-9658-AC8656A3721F}" presName="dummyNode1" presStyleLbl="node1" presStyleIdx="0" presStyleCnt="3"/>
      <dgm:spPr/>
    </dgm:pt>
    <dgm:pt modelId="{CACF24F7-EA3A-4961-8807-CBEBFC146AD2}" type="pres">
      <dgm:prSet presAssocID="{E6DBC735-0369-4449-9658-AC8656A3721F}" presName="childNode1" presStyleLbl="bgAcc1" presStyleIdx="0" presStyleCnt="3">
        <dgm:presLayoutVars>
          <dgm:bulletEnabled val="1"/>
        </dgm:presLayoutVars>
      </dgm:prSet>
      <dgm:spPr/>
    </dgm:pt>
    <dgm:pt modelId="{B5CFB936-0E50-4DCD-9A25-4AEA67911774}" type="pres">
      <dgm:prSet presAssocID="{E6DBC735-0369-4449-9658-AC8656A3721F}" presName="childNode1tx" presStyleLbl="bgAcc1" presStyleIdx="0" presStyleCnt="3">
        <dgm:presLayoutVars>
          <dgm:bulletEnabled val="1"/>
        </dgm:presLayoutVars>
      </dgm:prSet>
      <dgm:spPr/>
    </dgm:pt>
    <dgm:pt modelId="{B992465D-5AD3-4D83-90EA-A87292F6AD0D}" type="pres">
      <dgm:prSet presAssocID="{E6DBC735-0369-4449-9658-AC8656A3721F}" presName="parentNode1" presStyleLbl="node1" presStyleIdx="0" presStyleCnt="3">
        <dgm:presLayoutVars>
          <dgm:chMax val="1"/>
          <dgm:bulletEnabled val="1"/>
        </dgm:presLayoutVars>
      </dgm:prSet>
      <dgm:spPr/>
    </dgm:pt>
    <dgm:pt modelId="{B71C3EBE-B283-4761-BB63-3FB9A9C4E80F}" type="pres">
      <dgm:prSet presAssocID="{E6DBC735-0369-4449-9658-AC8656A3721F}" presName="connSite1" presStyleCnt="0"/>
      <dgm:spPr/>
    </dgm:pt>
    <dgm:pt modelId="{9C236BBB-E36E-42CF-8F25-21ED9AE58192}" type="pres">
      <dgm:prSet presAssocID="{5EE20867-02F1-4CB5-B0A3-6F230EEFB06D}" presName="Name9" presStyleLbl="sibTrans2D1" presStyleIdx="0" presStyleCnt="2"/>
      <dgm:spPr/>
    </dgm:pt>
    <dgm:pt modelId="{E2E5E021-5450-46C6-9FCA-A9CFDEFBBF93}" type="pres">
      <dgm:prSet presAssocID="{1F9899A7-9421-4CE3-961B-E3E7BBB0D05C}" presName="composite2" presStyleCnt="0"/>
      <dgm:spPr/>
    </dgm:pt>
    <dgm:pt modelId="{36DBE9B4-28B9-4F88-B82A-C9C006C4C42A}" type="pres">
      <dgm:prSet presAssocID="{1F9899A7-9421-4CE3-961B-E3E7BBB0D05C}" presName="dummyNode2" presStyleLbl="node1" presStyleIdx="0" presStyleCnt="3"/>
      <dgm:spPr/>
    </dgm:pt>
    <dgm:pt modelId="{CE63AA56-1F0B-47D2-851D-68A01C13C118}" type="pres">
      <dgm:prSet presAssocID="{1F9899A7-9421-4CE3-961B-E3E7BBB0D05C}" presName="childNode2" presStyleLbl="bgAcc1" presStyleIdx="1" presStyleCnt="3">
        <dgm:presLayoutVars>
          <dgm:bulletEnabled val="1"/>
        </dgm:presLayoutVars>
      </dgm:prSet>
      <dgm:spPr/>
    </dgm:pt>
    <dgm:pt modelId="{CDF9B05D-F900-4C92-AEDF-5AC57BFB73B6}" type="pres">
      <dgm:prSet presAssocID="{1F9899A7-9421-4CE3-961B-E3E7BBB0D05C}" presName="childNode2tx" presStyleLbl="bgAcc1" presStyleIdx="1" presStyleCnt="3">
        <dgm:presLayoutVars>
          <dgm:bulletEnabled val="1"/>
        </dgm:presLayoutVars>
      </dgm:prSet>
      <dgm:spPr/>
    </dgm:pt>
    <dgm:pt modelId="{B37B986E-893A-49A0-852F-F75134406B50}" type="pres">
      <dgm:prSet presAssocID="{1F9899A7-9421-4CE3-961B-E3E7BBB0D05C}" presName="parentNode2" presStyleLbl="node1" presStyleIdx="1" presStyleCnt="3">
        <dgm:presLayoutVars>
          <dgm:chMax val="0"/>
          <dgm:bulletEnabled val="1"/>
        </dgm:presLayoutVars>
      </dgm:prSet>
      <dgm:spPr/>
    </dgm:pt>
    <dgm:pt modelId="{E6909CC4-B9AD-4759-8546-E26A6ACA3EC7}" type="pres">
      <dgm:prSet presAssocID="{1F9899A7-9421-4CE3-961B-E3E7BBB0D05C}" presName="connSite2" presStyleCnt="0"/>
      <dgm:spPr/>
    </dgm:pt>
    <dgm:pt modelId="{D203CC38-BD96-40D9-8482-100CFA9E9217}" type="pres">
      <dgm:prSet presAssocID="{EA8362DB-C6E6-43D4-85D7-426B23BA0210}" presName="Name18" presStyleLbl="sibTrans2D1" presStyleIdx="1" presStyleCnt="2"/>
      <dgm:spPr/>
    </dgm:pt>
    <dgm:pt modelId="{A54C6C5B-4B41-4501-8821-6E3D8DEEAA38}" type="pres">
      <dgm:prSet presAssocID="{D6741173-18E9-4F20-8255-F20B449FFED5}" presName="composite1" presStyleCnt="0"/>
      <dgm:spPr/>
    </dgm:pt>
    <dgm:pt modelId="{15CFE3A0-4047-44B5-9FF0-D1217D300929}" type="pres">
      <dgm:prSet presAssocID="{D6741173-18E9-4F20-8255-F20B449FFED5}" presName="dummyNode1" presStyleLbl="node1" presStyleIdx="1" presStyleCnt="3"/>
      <dgm:spPr/>
    </dgm:pt>
    <dgm:pt modelId="{89350037-08DB-443D-9198-3ABF09CE1218}" type="pres">
      <dgm:prSet presAssocID="{D6741173-18E9-4F20-8255-F20B449FFED5}" presName="childNode1" presStyleLbl="bgAcc1" presStyleIdx="2" presStyleCnt="3">
        <dgm:presLayoutVars>
          <dgm:bulletEnabled val="1"/>
        </dgm:presLayoutVars>
      </dgm:prSet>
      <dgm:spPr/>
    </dgm:pt>
    <dgm:pt modelId="{661D57D5-522B-40E4-A364-A8F40B4D7F87}" type="pres">
      <dgm:prSet presAssocID="{D6741173-18E9-4F20-8255-F20B449FFED5}" presName="childNode1tx" presStyleLbl="bgAcc1" presStyleIdx="2" presStyleCnt="3">
        <dgm:presLayoutVars>
          <dgm:bulletEnabled val="1"/>
        </dgm:presLayoutVars>
      </dgm:prSet>
      <dgm:spPr/>
    </dgm:pt>
    <dgm:pt modelId="{8EE4BA56-FDA4-49A2-A9B5-7D282236EFD5}" type="pres">
      <dgm:prSet presAssocID="{D6741173-18E9-4F20-8255-F20B449FFED5}" presName="parentNode1" presStyleLbl="node1" presStyleIdx="2" presStyleCnt="3">
        <dgm:presLayoutVars>
          <dgm:chMax val="1"/>
          <dgm:bulletEnabled val="1"/>
        </dgm:presLayoutVars>
      </dgm:prSet>
      <dgm:spPr/>
    </dgm:pt>
    <dgm:pt modelId="{4637F0CA-D9A9-4696-B8A0-5E10FFF84C18}" type="pres">
      <dgm:prSet presAssocID="{D6741173-18E9-4F20-8255-F20B449FFED5}" presName="connSite1" presStyleCnt="0"/>
      <dgm:spPr/>
    </dgm:pt>
  </dgm:ptLst>
  <dgm:cxnLst>
    <dgm:cxn modelId="{EC168800-7CAF-4A7F-AC65-4146AEA4D994}" type="presOf" srcId="{7CDD35CC-820B-491A-90C3-520084726FF3}" destId="{661D57D5-522B-40E4-A364-A8F40B4D7F87}" srcOrd="1" destOrd="0" presId="urn:microsoft.com/office/officeart/2005/8/layout/hProcess4"/>
    <dgm:cxn modelId="{FDD5051E-EC0D-43D9-B60F-11648E899685}" srcId="{E6DBC735-0369-4449-9658-AC8656A3721F}" destId="{92214D92-0755-476D-BB63-54494415696D}" srcOrd="0" destOrd="0" parTransId="{EDF1A4BF-2688-43DD-8D84-83F68492C4DB}" sibTransId="{EED75C07-AA57-43D3-BDC7-6B708A41C1C1}"/>
    <dgm:cxn modelId="{0291B634-67F7-430B-A90E-0FD356FABD65}" type="presOf" srcId="{92214D92-0755-476D-BB63-54494415696D}" destId="{CACF24F7-EA3A-4961-8807-CBEBFC146AD2}" srcOrd="0" destOrd="0" presId="urn:microsoft.com/office/officeart/2005/8/layout/hProcess4"/>
    <dgm:cxn modelId="{0AA46F39-FDF7-426C-B600-A3EB50D7E720}" srcId="{957D3BE1-F94E-4730-B5DC-AA64F8DD599F}" destId="{1F9899A7-9421-4CE3-961B-E3E7BBB0D05C}" srcOrd="1" destOrd="0" parTransId="{EFDD498E-B6DD-4E01-B54A-8A893A21FC06}" sibTransId="{EA8362DB-C6E6-43D4-85D7-426B23BA0210}"/>
    <dgm:cxn modelId="{8A15AD3C-86B7-4623-AC44-4429AB5EEF94}" srcId="{957D3BE1-F94E-4730-B5DC-AA64F8DD599F}" destId="{D6741173-18E9-4F20-8255-F20B449FFED5}" srcOrd="2" destOrd="0" parTransId="{D4E8DFDC-EEB0-4290-81FE-B28181F57056}" sibTransId="{612D225A-3BDD-49EA-B7B0-910C51B67998}"/>
    <dgm:cxn modelId="{841D403E-10C3-45DD-8796-8C91BA033B4F}" type="presOf" srcId="{7CDD35CC-820B-491A-90C3-520084726FF3}" destId="{89350037-08DB-443D-9198-3ABF09CE1218}" srcOrd="0" destOrd="0" presId="urn:microsoft.com/office/officeart/2005/8/layout/hProcess4"/>
    <dgm:cxn modelId="{6B923D64-3840-49EC-9832-343708CB7F67}" type="presOf" srcId="{E6DBC735-0369-4449-9658-AC8656A3721F}" destId="{B992465D-5AD3-4D83-90EA-A87292F6AD0D}" srcOrd="0" destOrd="0" presId="urn:microsoft.com/office/officeart/2005/8/layout/hProcess4"/>
    <dgm:cxn modelId="{5A34844D-3004-4996-A1A7-FC66CA6EF738}" srcId="{1F9899A7-9421-4CE3-961B-E3E7BBB0D05C}" destId="{F6F4DB83-531F-4C02-9051-F0EFC1C39C2D}" srcOrd="0" destOrd="0" parTransId="{EB2B54C7-6E40-4FA8-98F2-B40FB21DCC91}" sibTransId="{1031CDBB-1365-4D00-8D43-9BB74FDB4DBD}"/>
    <dgm:cxn modelId="{BAFBCF4D-5DFE-4378-8B15-DCFF2606CA8E}" type="presOf" srcId="{F6F4DB83-531F-4C02-9051-F0EFC1C39C2D}" destId="{CE63AA56-1F0B-47D2-851D-68A01C13C118}" srcOrd="0" destOrd="0" presId="urn:microsoft.com/office/officeart/2005/8/layout/hProcess4"/>
    <dgm:cxn modelId="{201AD392-75FB-486E-B609-72E2FB452D68}" type="presOf" srcId="{EA8362DB-C6E6-43D4-85D7-426B23BA0210}" destId="{D203CC38-BD96-40D9-8482-100CFA9E9217}" srcOrd="0" destOrd="0" presId="urn:microsoft.com/office/officeart/2005/8/layout/hProcess4"/>
    <dgm:cxn modelId="{56B04193-A6FB-43EB-9FFF-48FACF2145E2}" srcId="{D6741173-18E9-4F20-8255-F20B449FFED5}" destId="{7CDD35CC-820B-491A-90C3-520084726FF3}" srcOrd="0" destOrd="0" parTransId="{173EFDFE-2C3E-432B-916F-CFDBC45B4FFB}" sibTransId="{88D995C2-271A-4B17-A6C0-D373DB5BD69D}"/>
    <dgm:cxn modelId="{DFA4F2A3-57DD-4BDE-ABDF-C5C5E327B77C}" type="presOf" srcId="{F6F4DB83-531F-4C02-9051-F0EFC1C39C2D}" destId="{CDF9B05D-F900-4C92-AEDF-5AC57BFB73B6}" srcOrd="1" destOrd="0" presId="urn:microsoft.com/office/officeart/2005/8/layout/hProcess4"/>
    <dgm:cxn modelId="{AC2A40AB-6D70-473C-9351-9A536CE59A0F}" type="presOf" srcId="{1F9899A7-9421-4CE3-961B-E3E7BBB0D05C}" destId="{B37B986E-893A-49A0-852F-F75134406B50}" srcOrd="0" destOrd="0" presId="urn:microsoft.com/office/officeart/2005/8/layout/hProcess4"/>
    <dgm:cxn modelId="{87DE5AAD-810B-4EEB-8CC3-7AD909C0A891}" type="presOf" srcId="{92214D92-0755-476D-BB63-54494415696D}" destId="{B5CFB936-0E50-4DCD-9A25-4AEA67911774}" srcOrd="1" destOrd="0" presId="urn:microsoft.com/office/officeart/2005/8/layout/hProcess4"/>
    <dgm:cxn modelId="{ADAB48B2-2234-4D64-974C-FBBA242191FD}" type="presOf" srcId="{D6741173-18E9-4F20-8255-F20B449FFED5}" destId="{8EE4BA56-FDA4-49A2-A9B5-7D282236EFD5}" srcOrd="0" destOrd="0" presId="urn:microsoft.com/office/officeart/2005/8/layout/hProcess4"/>
    <dgm:cxn modelId="{93EDF0B3-083A-472D-982B-D314DEEB8B2E}" type="presOf" srcId="{5EE20867-02F1-4CB5-B0A3-6F230EEFB06D}" destId="{9C236BBB-E36E-42CF-8F25-21ED9AE58192}" srcOrd="0" destOrd="0" presId="urn:microsoft.com/office/officeart/2005/8/layout/hProcess4"/>
    <dgm:cxn modelId="{B0A07CC1-194E-4699-A953-734247747F19}" type="presOf" srcId="{957D3BE1-F94E-4730-B5DC-AA64F8DD599F}" destId="{370F4B21-ED55-4DB9-B066-B0E098BF7ECA}" srcOrd="0" destOrd="0" presId="urn:microsoft.com/office/officeart/2005/8/layout/hProcess4"/>
    <dgm:cxn modelId="{9C6BF1CF-2796-4E0D-89B4-26B84423C749}" srcId="{957D3BE1-F94E-4730-B5DC-AA64F8DD599F}" destId="{E6DBC735-0369-4449-9658-AC8656A3721F}" srcOrd="0" destOrd="0" parTransId="{F70E289E-4E72-46BB-80AE-FA865EE8C698}" sibTransId="{5EE20867-02F1-4CB5-B0A3-6F230EEFB06D}"/>
    <dgm:cxn modelId="{0CA9C096-3B69-463F-8920-FDE1CDB8D4B6}" type="presParOf" srcId="{370F4B21-ED55-4DB9-B066-B0E098BF7ECA}" destId="{C6315BB3-1B25-433A-A1C4-28FBA2DED1BD}" srcOrd="0" destOrd="0" presId="urn:microsoft.com/office/officeart/2005/8/layout/hProcess4"/>
    <dgm:cxn modelId="{36B6368C-5E87-49F7-B2E9-685EB19799C4}" type="presParOf" srcId="{370F4B21-ED55-4DB9-B066-B0E098BF7ECA}" destId="{6B40A421-5BF0-4061-A878-9C721FACD80F}" srcOrd="1" destOrd="0" presId="urn:microsoft.com/office/officeart/2005/8/layout/hProcess4"/>
    <dgm:cxn modelId="{17A542F2-723B-452B-B7BD-B1CFF70A0AD8}" type="presParOf" srcId="{370F4B21-ED55-4DB9-B066-B0E098BF7ECA}" destId="{87CBC38A-A507-4237-B009-814744B76C32}" srcOrd="2" destOrd="0" presId="urn:microsoft.com/office/officeart/2005/8/layout/hProcess4"/>
    <dgm:cxn modelId="{A121EC14-A2A6-490C-887E-53DF25660BD9}" type="presParOf" srcId="{87CBC38A-A507-4237-B009-814744B76C32}" destId="{5314CE37-1E31-4C04-B31D-EBC749967953}" srcOrd="0" destOrd="0" presId="urn:microsoft.com/office/officeart/2005/8/layout/hProcess4"/>
    <dgm:cxn modelId="{E6980FE4-BF83-4F65-92D9-BD6520EA4869}" type="presParOf" srcId="{5314CE37-1E31-4C04-B31D-EBC749967953}" destId="{17B32AD7-DC4E-4622-8707-A529E13415B1}" srcOrd="0" destOrd="0" presId="urn:microsoft.com/office/officeart/2005/8/layout/hProcess4"/>
    <dgm:cxn modelId="{D384AA6B-BA8B-4EA2-9944-FEB6F77FC690}" type="presParOf" srcId="{5314CE37-1E31-4C04-B31D-EBC749967953}" destId="{CACF24F7-EA3A-4961-8807-CBEBFC146AD2}" srcOrd="1" destOrd="0" presId="urn:microsoft.com/office/officeart/2005/8/layout/hProcess4"/>
    <dgm:cxn modelId="{3655F8B9-87BF-4576-BA81-05C0157BCC48}" type="presParOf" srcId="{5314CE37-1E31-4C04-B31D-EBC749967953}" destId="{B5CFB936-0E50-4DCD-9A25-4AEA67911774}" srcOrd="2" destOrd="0" presId="urn:microsoft.com/office/officeart/2005/8/layout/hProcess4"/>
    <dgm:cxn modelId="{ED51888F-DE5E-449F-817E-1A05BEC1A3D1}" type="presParOf" srcId="{5314CE37-1E31-4C04-B31D-EBC749967953}" destId="{B992465D-5AD3-4D83-90EA-A87292F6AD0D}" srcOrd="3" destOrd="0" presId="urn:microsoft.com/office/officeart/2005/8/layout/hProcess4"/>
    <dgm:cxn modelId="{064FA3B7-5680-4ADE-9476-ADA46065B109}" type="presParOf" srcId="{5314CE37-1E31-4C04-B31D-EBC749967953}" destId="{B71C3EBE-B283-4761-BB63-3FB9A9C4E80F}" srcOrd="4" destOrd="0" presId="urn:microsoft.com/office/officeart/2005/8/layout/hProcess4"/>
    <dgm:cxn modelId="{F013452E-8EFB-4C0F-B446-8E433019E644}" type="presParOf" srcId="{87CBC38A-A507-4237-B009-814744B76C32}" destId="{9C236BBB-E36E-42CF-8F25-21ED9AE58192}" srcOrd="1" destOrd="0" presId="urn:microsoft.com/office/officeart/2005/8/layout/hProcess4"/>
    <dgm:cxn modelId="{EF616267-149C-48E4-B5A8-6D586D90127B}" type="presParOf" srcId="{87CBC38A-A507-4237-B009-814744B76C32}" destId="{E2E5E021-5450-46C6-9FCA-A9CFDEFBBF93}" srcOrd="2" destOrd="0" presId="urn:microsoft.com/office/officeart/2005/8/layout/hProcess4"/>
    <dgm:cxn modelId="{58CBD21A-9157-4A27-9F96-71043E453FB3}" type="presParOf" srcId="{E2E5E021-5450-46C6-9FCA-A9CFDEFBBF93}" destId="{36DBE9B4-28B9-4F88-B82A-C9C006C4C42A}" srcOrd="0" destOrd="0" presId="urn:microsoft.com/office/officeart/2005/8/layout/hProcess4"/>
    <dgm:cxn modelId="{0BFD6B51-26EA-4B08-B3ED-B045EA939AB0}" type="presParOf" srcId="{E2E5E021-5450-46C6-9FCA-A9CFDEFBBF93}" destId="{CE63AA56-1F0B-47D2-851D-68A01C13C118}" srcOrd="1" destOrd="0" presId="urn:microsoft.com/office/officeart/2005/8/layout/hProcess4"/>
    <dgm:cxn modelId="{98698DC2-34E8-48B0-AE96-ECB1E72C4FB7}" type="presParOf" srcId="{E2E5E021-5450-46C6-9FCA-A9CFDEFBBF93}" destId="{CDF9B05D-F900-4C92-AEDF-5AC57BFB73B6}" srcOrd="2" destOrd="0" presId="urn:microsoft.com/office/officeart/2005/8/layout/hProcess4"/>
    <dgm:cxn modelId="{8206B99D-043A-4318-8CD7-926F3CA81DA9}" type="presParOf" srcId="{E2E5E021-5450-46C6-9FCA-A9CFDEFBBF93}" destId="{B37B986E-893A-49A0-852F-F75134406B50}" srcOrd="3" destOrd="0" presId="urn:microsoft.com/office/officeart/2005/8/layout/hProcess4"/>
    <dgm:cxn modelId="{2E2DCAF1-A54D-48DD-AFC0-CAD0B4E1AFA3}" type="presParOf" srcId="{E2E5E021-5450-46C6-9FCA-A9CFDEFBBF93}" destId="{E6909CC4-B9AD-4759-8546-E26A6ACA3EC7}" srcOrd="4" destOrd="0" presId="urn:microsoft.com/office/officeart/2005/8/layout/hProcess4"/>
    <dgm:cxn modelId="{E234FC4C-64DE-40B7-8979-08FC0F83A71F}" type="presParOf" srcId="{87CBC38A-A507-4237-B009-814744B76C32}" destId="{D203CC38-BD96-40D9-8482-100CFA9E9217}" srcOrd="3" destOrd="0" presId="urn:microsoft.com/office/officeart/2005/8/layout/hProcess4"/>
    <dgm:cxn modelId="{39F89405-6133-41C8-9CC4-98FDE706FCA7}" type="presParOf" srcId="{87CBC38A-A507-4237-B009-814744B76C32}" destId="{A54C6C5B-4B41-4501-8821-6E3D8DEEAA38}" srcOrd="4" destOrd="0" presId="urn:microsoft.com/office/officeart/2005/8/layout/hProcess4"/>
    <dgm:cxn modelId="{0448B1B7-329E-4FC1-A0DB-5B570B826343}" type="presParOf" srcId="{A54C6C5B-4B41-4501-8821-6E3D8DEEAA38}" destId="{15CFE3A0-4047-44B5-9FF0-D1217D300929}" srcOrd="0" destOrd="0" presId="urn:microsoft.com/office/officeart/2005/8/layout/hProcess4"/>
    <dgm:cxn modelId="{249E6B04-2FB8-4895-B4D4-D0207041F624}" type="presParOf" srcId="{A54C6C5B-4B41-4501-8821-6E3D8DEEAA38}" destId="{89350037-08DB-443D-9198-3ABF09CE1218}" srcOrd="1" destOrd="0" presId="urn:microsoft.com/office/officeart/2005/8/layout/hProcess4"/>
    <dgm:cxn modelId="{E98FAAC8-BF40-4A4F-88C4-9E13D895EF93}" type="presParOf" srcId="{A54C6C5B-4B41-4501-8821-6E3D8DEEAA38}" destId="{661D57D5-522B-40E4-A364-A8F40B4D7F87}" srcOrd="2" destOrd="0" presId="urn:microsoft.com/office/officeart/2005/8/layout/hProcess4"/>
    <dgm:cxn modelId="{7AEC479F-A6D8-4597-A1CF-B818A2933ABB}" type="presParOf" srcId="{A54C6C5B-4B41-4501-8821-6E3D8DEEAA38}" destId="{8EE4BA56-FDA4-49A2-A9B5-7D282236EFD5}" srcOrd="3" destOrd="0" presId="urn:microsoft.com/office/officeart/2005/8/layout/hProcess4"/>
    <dgm:cxn modelId="{B63C6275-252B-4BA5-8DD4-3618282386B6}" type="presParOf" srcId="{A54C6C5B-4B41-4501-8821-6E3D8DEEAA38}" destId="{4637F0CA-D9A9-4696-B8A0-5E10FFF84C1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57D3BE1-F94E-4730-B5DC-AA64F8DD599F}"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E6DBC735-0369-4449-9658-AC8656A3721F}">
      <dgm:prSet phldrT="[Text]"/>
      <dgm:spPr/>
      <dgm:t>
        <a:bodyPr/>
        <a:lstStyle/>
        <a:p>
          <a:r>
            <a:rPr lang="en-US">
              <a:latin typeface="Times New Roman" panose="02020603050405020304" pitchFamily="18" charset="0"/>
              <a:cs typeface="Times New Roman" panose="02020603050405020304" pitchFamily="18" charset="0"/>
            </a:rPr>
            <a:t>none</a:t>
          </a:r>
        </a:p>
      </dgm:t>
    </dgm:pt>
    <dgm:pt modelId="{F70E289E-4E72-46BB-80AE-FA865EE8C698}" type="parTrans" cxnId="{9C6BF1CF-2796-4E0D-89B4-26B84423C749}">
      <dgm:prSet/>
      <dgm:spPr/>
      <dgm:t>
        <a:bodyPr/>
        <a:lstStyle/>
        <a:p>
          <a:endParaRPr lang="en-US">
            <a:latin typeface="+mj-lt"/>
          </a:endParaRPr>
        </a:p>
      </dgm:t>
    </dgm:pt>
    <dgm:pt modelId="{5EE20867-02F1-4CB5-B0A3-6F230EEFB06D}" type="sibTrans" cxnId="{9C6BF1CF-2796-4E0D-89B4-26B84423C749}">
      <dgm:prSet/>
      <dgm:spPr/>
      <dgm:t>
        <a:bodyPr/>
        <a:lstStyle/>
        <a:p>
          <a:endParaRPr lang="en-US">
            <a:latin typeface="+mj-lt"/>
          </a:endParaRPr>
        </a:p>
      </dgm:t>
    </dgm:pt>
    <dgm:pt modelId="{92214D92-0755-476D-BB63-54494415696D}">
      <dgm:prSet phldrT="[Text]"/>
      <dgm:spPr/>
      <dgm:t>
        <a:bodyPr/>
        <a:lstStyle/>
        <a:p>
          <a:r>
            <a:rPr lang="en-US">
              <a:latin typeface="Times New Roman" panose="02020603050405020304" pitchFamily="18" charset="0"/>
              <a:cs typeface="Times New Roman" panose="02020603050405020304" pitchFamily="18" charset="0"/>
            </a:rPr>
            <a:t>Ngăn chặn bất kỳ sự biến đổi nào</a:t>
          </a:r>
          <a:endParaRPr lang="en-US">
            <a:latin typeface="+mj-lt"/>
          </a:endParaRPr>
        </a:p>
      </dgm:t>
    </dgm:pt>
    <dgm:pt modelId="{EDF1A4BF-2688-43DD-8D84-83F68492C4DB}" type="parTrans" cxnId="{FDD5051E-EC0D-43D9-B60F-11648E899685}">
      <dgm:prSet/>
      <dgm:spPr/>
      <dgm:t>
        <a:bodyPr/>
        <a:lstStyle/>
        <a:p>
          <a:endParaRPr lang="en-US">
            <a:latin typeface="+mj-lt"/>
          </a:endParaRPr>
        </a:p>
      </dgm:t>
    </dgm:pt>
    <dgm:pt modelId="{EED75C07-AA57-43D3-BDC7-6B708A41C1C1}" type="sibTrans" cxnId="{FDD5051E-EC0D-43D9-B60F-11648E899685}">
      <dgm:prSet/>
      <dgm:spPr/>
      <dgm:t>
        <a:bodyPr/>
        <a:lstStyle/>
        <a:p>
          <a:endParaRPr lang="en-US">
            <a:latin typeface="+mj-lt"/>
          </a:endParaRPr>
        </a:p>
      </dgm:t>
    </dgm:pt>
    <dgm:pt modelId="{1F9899A7-9421-4CE3-961B-E3E7BBB0D05C}">
      <dgm:prSet phldrT="[Text]"/>
      <dgm:spPr/>
      <dgm:t>
        <a:bodyPr/>
        <a:lstStyle/>
        <a:p>
          <a:r>
            <a:rPr lang="en-US">
              <a:latin typeface="Times New Roman" panose="02020603050405020304" pitchFamily="18" charset="0"/>
              <a:cs typeface="Times New Roman" panose="02020603050405020304" pitchFamily="18" charset="0"/>
            </a:rPr>
            <a:t>uppercase</a:t>
          </a:r>
        </a:p>
      </dgm:t>
    </dgm:pt>
    <dgm:pt modelId="{EFDD498E-B6DD-4E01-B54A-8A893A21FC06}" type="parTrans" cxnId="{0AA46F39-FDF7-426C-B600-A3EB50D7E720}">
      <dgm:prSet/>
      <dgm:spPr/>
      <dgm:t>
        <a:bodyPr/>
        <a:lstStyle/>
        <a:p>
          <a:endParaRPr lang="en-US">
            <a:latin typeface="+mj-lt"/>
          </a:endParaRPr>
        </a:p>
      </dgm:t>
    </dgm:pt>
    <dgm:pt modelId="{EA8362DB-C6E6-43D4-85D7-426B23BA0210}" type="sibTrans" cxnId="{0AA46F39-FDF7-426C-B600-A3EB50D7E720}">
      <dgm:prSet/>
      <dgm:spPr/>
      <dgm:t>
        <a:bodyPr/>
        <a:lstStyle/>
        <a:p>
          <a:endParaRPr lang="en-US">
            <a:latin typeface="+mj-lt"/>
          </a:endParaRPr>
        </a:p>
      </dgm:t>
    </dgm:pt>
    <dgm:pt modelId="{F6F4DB83-531F-4C02-9051-F0EFC1C39C2D}">
      <dgm:prSet phldrT="[Text]"/>
      <dgm:spPr/>
      <dgm:t>
        <a:bodyPr/>
        <a:lstStyle/>
        <a:p>
          <a:r>
            <a:rPr lang="en-US">
              <a:latin typeface="Times New Roman" panose="02020603050405020304" pitchFamily="18" charset="0"/>
              <a:cs typeface="Times New Roman" panose="02020603050405020304" pitchFamily="18" charset="0"/>
            </a:rPr>
            <a:t>Chuyển tất cả văn bản thành chữ in hoa</a:t>
          </a:r>
        </a:p>
      </dgm:t>
    </dgm:pt>
    <dgm:pt modelId="{EB2B54C7-6E40-4FA8-98F2-B40FB21DCC91}" type="parTrans" cxnId="{5A34844D-3004-4996-A1A7-FC66CA6EF738}">
      <dgm:prSet/>
      <dgm:spPr/>
      <dgm:t>
        <a:bodyPr/>
        <a:lstStyle/>
        <a:p>
          <a:endParaRPr lang="en-US">
            <a:latin typeface="+mj-lt"/>
          </a:endParaRPr>
        </a:p>
      </dgm:t>
    </dgm:pt>
    <dgm:pt modelId="{1031CDBB-1365-4D00-8D43-9BB74FDB4DBD}" type="sibTrans" cxnId="{5A34844D-3004-4996-A1A7-FC66CA6EF738}">
      <dgm:prSet/>
      <dgm:spPr/>
      <dgm:t>
        <a:bodyPr/>
        <a:lstStyle/>
        <a:p>
          <a:endParaRPr lang="en-US">
            <a:latin typeface="+mj-lt"/>
          </a:endParaRPr>
        </a:p>
      </dgm:t>
    </dgm:pt>
    <dgm:pt modelId="{D6741173-18E9-4F20-8255-F20B449FFED5}">
      <dgm:prSet phldrT="[Text]"/>
      <dgm:spPr/>
      <dgm:t>
        <a:bodyPr/>
        <a:lstStyle/>
        <a:p>
          <a:r>
            <a:rPr lang="en-US">
              <a:latin typeface="Times New Roman" panose="02020603050405020304" pitchFamily="18" charset="0"/>
              <a:cs typeface="Times New Roman" panose="02020603050405020304" pitchFamily="18" charset="0"/>
            </a:rPr>
            <a:t>lowercase</a:t>
          </a:r>
        </a:p>
      </dgm:t>
    </dgm:pt>
    <dgm:pt modelId="{D4E8DFDC-EEB0-4290-81FE-B28181F57056}" type="parTrans" cxnId="{8A15AD3C-86B7-4623-AC44-4429AB5EEF94}">
      <dgm:prSet/>
      <dgm:spPr/>
      <dgm:t>
        <a:bodyPr/>
        <a:lstStyle/>
        <a:p>
          <a:endParaRPr lang="en-US">
            <a:latin typeface="+mj-lt"/>
          </a:endParaRPr>
        </a:p>
      </dgm:t>
    </dgm:pt>
    <dgm:pt modelId="{612D225A-3BDD-49EA-B7B0-910C51B67998}" type="sibTrans" cxnId="{8A15AD3C-86B7-4623-AC44-4429AB5EEF94}">
      <dgm:prSet/>
      <dgm:spPr/>
      <dgm:t>
        <a:bodyPr/>
        <a:lstStyle/>
        <a:p>
          <a:endParaRPr lang="en-US">
            <a:latin typeface="+mj-lt"/>
          </a:endParaRPr>
        </a:p>
      </dgm:t>
    </dgm:pt>
    <dgm:pt modelId="{7CDD35CC-820B-491A-90C3-520084726FF3}">
      <dgm:prSet phldrT="[Text]"/>
      <dgm:spPr/>
      <dgm:t>
        <a:bodyPr/>
        <a:lstStyle/>
        <a:p>
          <a:r>
            <a:rPr lang="vi-VN">
              <a:latin typeface="Times New Roman" panose="02020603050405020304" pitchFamily="18" charset="0"/>
              <a:cs typeface="Times New Roman" panose="02020603050405020304" pitchFamily="18" charset="0"/>
            </a:rPr>
            <a:t>Chuyển tất cả văn bản thành chữ thường</a:t>
          </a:r>
          <a:endParaRPr lang="en-US">
            <a:latin typeface="Times New Roman" panose="02020603050405020304" pitchFamily="18" charset="0"/>
            <a:cs typeface="Times New Roman" panose="02020603050405020304" pitchFamily="18" charset="0"/>
          </a:endParaRPr>
        </a:p>
      </dgm:t>
    </dgm:pt>
    <dgm:pt modelId="{173EFDFE-2C3E-432B-916F-CFDBC45B4FFB}" type="parTrans" cxnId="{56B04193-A6FB-43EB-9FFF-48FACF2145E2}">
      <dgm:prSet/>
      <dgm:spPr/>
      <dgm:t>
        <a:bodyPr/>
        <a:lstStyle/>
        <a:p>
          <a:endParaRPr lang="en-US">
            <a:latin typeface="+mj-lt"/>
          </a:endParaRPr>
        </a:p>
      </dgm:t>
    </dgm:pt>
    <dgm:pt modelId="{88D995C2-271A-4B17-A6C0-D373DB5BD69D}" type="sibTrans" cxnId="{56B04193-A6FB-43EB-9FFF-48FACF2145E2}">
      <dgm:prSet/>
      <dgm:spPr/>
      <dgm:t>
        <a:bodyPr/>
        <a:lstStyle/>
        <a:p>
          <a:endParaRPr lang="en-US">
            <a:latin typeface="+mj-lt"/>
          </a:endParaRPr>
        </a:p>
      </dgm:t>
    </dgm:pt>
    <dgm:pt modelId="{7E8197FD-C2AA-4C99-B68B-B5856BB66554}">
      <dgm:prSet phldrT="[Text]"/>
      <dgm:spPr/>
      <dgm:t>
        <a:bodyPr/>
        <a:lstStyle/>
        <a:p>
          <a:r>
            <a:rPr lang="en-US">
              <a:latin typeface="Times New Roman" panose="02020603050405020304" pitchFamily="18" charset="0"/>
              <a:cs typeface="Times New Roman" panose="02020603050405020304" pitchFamily="18" charset="0"/>
            </a:rPr>
            <a:t>Capitalize</a:t>
          </a:r>
        </a:p>
      </dgm:t>
    </dgm:pt>
    <dgm:pt modelId="{5196ACAE-1846-4EE0-9831-E8DFFB7A6E3F}" type="parTrans" cxnId="{394BF9AF-7D26-45BA-A7D4-595CE59B4A70}">
      <dgm:prSet/>
      <dgm:spPr/>
      <dgm:t>
        <a:bodyPr/>
        <a:lstStyle/>
        <a:p>
          <a:endParaRPr lang="en-US"/>
        </a:p>
      </dgm:t>
    </dgm:pt>
    <dgm:pt modelId="{F9E53A20-8B3C-430B-97F0-2B78C29226DF}" type="sibTrans" cxnId="{394BF9AF-7D26-45BA-A7D4-595CE59B4A70}">
      <dgm:prSet/>
      <dgm:spPr/>
      <dgm:t>
        <a:bodyPr/>
        <a:lstStyle/>
        <a:p>
          <a:endParaRPr lang="en-US"/>
        </a:p>
      </dgm:t>
    </dgm:pt>
    <dgm:pt modelId="{13464F1C-912B-4498-9D32-4A97BF4270EE}">
      <dgm:prSet phldrT="[Text]"/>
      <dgm:spPr/>
      <dgm:t>
        <a:bodyPr/>
        <a:lstStyle/>
        <a:p>
          <a:r>
            <a:rPr lang="en-US">
              <a:latin typeface="Times New Roman" panose="02020603050405020304" pitchFamily="18" charset="0"/>
              <a:cs typeface="Times New Roman" panose="02020603050405020304" pitchFamily="18" charset="0"/>
            </a:rPr>
            <a:t>Chuyển đổi tất cả các từ thành Viết hoa chữ cái đầu tiên</a:t>
          </a:r>
        </a:p>
      </dgm:t>
    </dgm:pt>
    <dgm:pt modelId="{D854911D-2924-42B2-A766-6447E56C1F9C}" type="parTrans" cxnId="{DB8829F1-94EE-4354-9DD5-D67FF3F0355D}">
      <dgm:prSet/>
      <dgm:spPr/>
      <dgm:t>
        <a:bodyPr/>
        <a:lstStyle/>
        <a:p>
          <a:endParaRPr lang="en-US"/>
        </a:p>
      </dgm:t>
    </dgm:pt>
    <dgm:pt modelId="{FB993320-7B01-4AF0-809F-2CF74F5453BD}" type="sibTrans" cxnId="{DB8829F1-94EE-4354-9DD5-D67FF3F0355D}">
      <dgm:prSet/>
      <dgm:spPr/>
      <dgm:t>
        <a:bodyPr/>
        <a:lstStyle/>
        <a:p>
          <a:endParaRPr lang="en-US"/>
        </a:p>
      </dgm:t>
    </dgm:pt>
    <dgm:pt modelId="{510B006C-1596-41B3-927D-FF93C8647D24}">
      <dgm:prSet phldrT="[Text]"/>
      <dgm:spPr/>
      <dgm:t>
        <a:bodyPr/>
        <a:lstStyle/>
        <a:p>
          <a:r>
            <a:rPr lang="en-US">
              <a:latin typeface="Times New Roman" panose="02020603050405020304" pitchFamily="18" charset="0"/>
              <a:cs typeface="Times New Roman" panose="02020603050405020304" pitchFamily="18" charset="0"/>
            </a:rPr>
            <a:t>full-width</a:t>
          </a:r>
        </a:p>
      </dgm:t>
    </dgm:pt>
    <dgm:pt modelId="{028C0F35-9E5D-4646-B35F-76794DF4672C}" type="parTrans" cxnId="{29ABFA64-BF27-483D-A0BC-0A431E600807}">
      <dgm:prSet/>
      <dgm:spPr/>
      <dgm:t>
        <a:bodyPr/>
        <a:lstStyle/>
        <a:p>
          <a:endParaRPr lang="en-US"/>
        </a:p>
      </dgm:t>
    </dgm:pt>
    <dgm:pt modelId="{FA1CCE03-815F-48CC-A2A4-1199F191C9CB}" type="sibTrans" cxnId="{29ABFA64-BF27-483D-A0BC-0A431E600807}">
      <dgm:prSet/>
      <dgm:spPr/>
      <dgm:t>
        <a:bodyPr/>
        <a:lstStyle/>
        <a:p>
          <a:endParaRPr lang="en-US"/>
        </a:p>
      </dgm:t>
    </dgm:pt>
    <dgm:pt modelId="{6969EEA2-A935-4D45-BA9D-F2F4E7A26DED}">
      <dgm:prSet phldrT="[Text]"/>
      <dgm:spPr/>
      <dgm:t>
        <a:bodyPr/>
        <a:lstStyle/>
        <a:p>
          <a:r>
            <a:rPr lang="en-US">
              <a:latin typeface="Times New Roman" panose="02020603050405020304" pitchFamily="18" charset="0"/>
              <a:cs typeface="Times New Roman" panose="02020603050405020304" pitchFamily="18" charset="0"/>
            </a:rPr>
            <a:t>B</a:t>
          </a:r>
          <a:r>
            <a:rPr lang="vi-VN">
              <a:latin typeface="Times New Roman" panose="02020603050405020304" pitchFamily="18" charset="0"/>
              <a:cs typeface="Times New Roman" panose="02020603050405020304" pitchFamily="18" charset="0"/>
            </a:rPr>
            <a:t>ên trong hình vuông có chiều rộng cố định</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Nhật Bản, </a:t>
          </a:r>
          <a:r>
            <a:rPr lang="en-US">
              <a:latin typeface="Times New Roman" panose="02020603050405020304" pitchFamily="18" charset="0"/>
              <a:cs typeface="Times New Roman" panose="02020603050405020304" pitchFamily="18" charset="0"/>
            </a:rPr>
            <a:t>…</a:t>
          </a:r>
          <a:r>
            <a:rPr lang="vi-V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dgm:t>
    </dgm:pt>
    <dgm:pt modelId="{5F5F7B7F-316E-43E9-ACA0-8EB06AC49EE0}" type="parTrans" cxnId="{F3315B99-008D-480C-9076-48839BFA5A87}">
      <dgm:prSet/>
      <dgm:spPr/>
      <dgm:t>
        <a:bodyPr/>
        <a:lstStyle/>
        <a:p>
          <a:endParaRPr lang="en-US"/>
        </a:p>
      </dgm:t>
    </dgm:pt>
    <dgm:pt modelId="{A358A7F7-88C2-4C4D-A336-ADD598D50EE2}" type="sibTrans" cxnId="{F3315B99-008D-480C-9076-48839BFA5A87}">
      <dgm:prSet/>
      <dgm:spPr/>
      <dgm:t>
        <a:bodyPr/>
        <a:lstStyle/>
        <a:p>
          <a:endParaRPr lang="en-US"/>
        </a:p>
      </dgm:t>
    </dgm:pt>
    <dgm:pt modelId="{370F4B21-ED55-4DB9-B066-B0E098BF7ECA}" type="pres">
      <dgm:prSet presAssocID="{957D3BE1-F94E-4730-B5DC-AA64F8DD599F}" presName="Name0" presStyleCnt="0">
        <dgm:presLayoutVars>
          <dgm:dir/>
          <dgm:animLvl val="lvl"/>
          <dgm:resizeHandles val="exact"/>
        </dgm:presLayoutVars>
      </dgm:prSet>
      <dgm:spPr/>
    </dgm:pt>
    <dgm:pt modelId="{C6315BB3-1B25-433A-A1C4-28FBA2DED1BD}" type="pres">
      <dgm:prSet presAssocID="{957D3BE1-F94E-4730-B5DC-AA64F8DD599F}" presName="tSp" presStyleCnt="0"/>
      <dgm:spPr/>
    </dgm:pt>
    <dgm:pt modelId="{6B40A421-5BF0-4061-A878-9C721FACD80F}" type="pres">
      <dgm:prSet presAssocID="{957D3BE1-F94E-4730-B5DC-AA64F8DD599F}" presName="bSp" presStyleCnt="0"/>
      <dgm:spPr/>
    </dgm:pt>
    <dgm:pt modelId="{87CBC38A-A507-4237-B009-814744B76C32}" type="pres">
      <dgm:prSet presAssocID="{957D3BE1-F94E-4730-B5DC-AA64F8DD599F}" presName="process" presStyleCnt="0"/>
      <dgm:spPr/>
    </dgm:pt>
    <dgm:pt modelId="{5314CE37-1E31-4C04-B31D-EBC749967953}" type="pres">
      <dgm:prSet presAssocID="{E6DBC735-0369-4449-9658-AC8656A3721F}" presName="composite1" presStyleCnt="0"/>
      <dgm:spPr/>
    </dgm:pt>
    <dgm:pt modelId="{17B32AD7-DC4E-4622-8707-A529E13415B1}" type="pres">
      <dgm:prSet presAssocID="{E6DBC735-0369-4449-9658-AC8656A3721F}" presName="dummyNode1" presStyleLbl="node1" presStyleIdx="0" presStyleCnt="5"/>
      <dgm:spPr/>
    </dgm:pt>
    <dgm:pt modelId="{CACF24F7-EA3A-4961-8807-CBEBFC146AD2}" type="pres">
      <dgm:prSet presAssocID="{E6DBC735-0369-4449-9658-AC8656A3721F}" presName="childNode1" presStyleLbl="bgAcc1" presStyleIdx="0" presStyleCnt="5">
        <dgm:presLayoutVars>
          <dgm:bulletEnabled val="1"/>
        </dgm:presLayoutVars>
      </dgm:prSet>
      <dgm:spPr/>
    </dgm:pt>
    <dgm:pt modelId="{B5CFB936-0E50-4DCD-9A25-4AEA67911774}" type="pres">
      <dgm:prSet presAssocID="{E6DBC735-0369-4449-9658-AC8656A3721F}" presName="childNode1tx" presStyleLbl="bgAcc1" presStyleIdx="0" presStyleCnt="5">
        <dgm:presLayoutVars>
          <dgm:bulletEnabled val="1"/>
        </dgm:presLayoutVars>
      </dgm:prSet>
      <dgm:spPr/>
    </dgm:pt>
    <dgm:pt modelId="{B992465D-5AD3-4D83-90EA-A87292F6AD0D}" type="pres">
      <dgm:prSet presAssocID="{E6DBC735-0369-4449-9658-AC8656A3721F}" presName="parentNode1" presStyleLbl="node1" presStyleIdx="0" presStyleCnt="5">
        <dgm:presLayoutVars>
          <dgm:chMax val="1"/>
          <dgm:bulletEnabled val="1"/>
        </dgm:presLayoutVars>
      </dgm:prSet>
      <dgm:spPr/>
    </dgm:pt>
    <dgm:pt modelId="{B71C3EBE-B283-4761-BB63-3FB9A9C4E80F}" type="pres">
      <dgm:prSet presAssocID="{E6DBC735-0369-4449-9658-AC8656A3721F}" presName="connSite1" presStyleCnt="0"/>
      <dgm:spPr/>
    </dgm:pt>
    <dgm:pt modelId="{9C236BBB-E36E-42CF-8F25-21ED9AE58192}" type="pres">
      <dgm:prSet presAssocID="{5EE20867-02F1-4CB5-B0A3-6F230EEFB06D}" presName="Name9" presStyleLbl="sibTrans2D1" presStyleIdx="0" presStyleCnt="4"/>
      <dgm:spPr/>
    </dgm:pt>
    <dgm:pt modelId="{E2E5E021-5450-46C6-9FCA-A9CFDEFBBF93}" type="pres">
      <dgm:prSet presAssocID="{1F9899A7-9421-4CE3-961B-E3E7BBB0D05C}" presName="composite2" presStyleCnt="0"/>
      <dgm:spPr/>
    </dgm:pt>
    <dgm:pt modelId="{36DBE9B4-28B9-4F88-B82A-C9C006C4C42A}" type="pres">
      <dgm:prSet presAssocID="{1F9899A7-9421-4CE3-961B-E3E7BBB0D05C}" presName="dummyNode2" presStyleLbl="node1" presStyleIdx="0" presStyleCnt="5"/>
      <dgm:spPr/>
    </dgm:pt>
    <dgm:pt modelId="{CE63AA56-1F0B-47D2-851D-68A01C13C118}" type="pres">
      <dgm:prSet presAssocID="{1F9899A7-9421-4CE3-961B-E3E7BBB0D05C}" presName="childNode2" presStyleLbl="bgAcc1" presStyleIdx="1" presStyleCnt="5">
        <dgm:presLayoutVars>
          <dgm:bulletEnabled val="1"/>
        </dgm:presLayoutVars>
      </dgm:prSet>
      <dgm:spPr/>
    </dgm:pt>
    <dgm:pt modelId="{CDF9B05D-F900-4C92-AEDF-5AC57BFB73B6}" type="pres">
      <dgm:prSet presAssocID="{1F9899A7-9421-4CE3-961B-E3E7BBB0D05C}" presName="childNode2tx" presStyleLbl="bgAcc1" presStyleIdx="1" presStyleCnt="5">
        <dgm:presLayoutVars>
          <dgm:bulletEnabled val="1"/>
        </dgm:presLayoutVars>
      </dgm:prSet>
      <dgm:spPr/>
    </dgm:pt>
    <dgm:pt modelId="{B37B986E-893A-49A0-852F-F75134406B50}" type="pres">
      <dgm:prSet presAssocID="{1F9899A7-9421-4CE3-961B-E3E7BBB0D05C}" presName="parentNode2" presStyleLbl="node1" presStyleIdx="1" presStyleCnt="5">
        <dgm:presLayoutVars>
          <dgm:chMax val="0"/>
          <dgm:bulletEnabled val="1"/>
        </dgm:presLayoutVars>
      </dgm:prSet>
      <dgm:spPr/>
    </dgm:pt>
    <dgm:pt modelId="{E6909CC4-B9AD-4759-8546-E26A6ACA3EC7}" type="pres">
      <dgm:prSet presAssocID="{1F9899A7-9421-4CE3-961B-E3E7BBB0D05C}" presName="connSite2" presStyleCnt="0"/>
      <dgm:spPr/>
    </dgm:pt>
    <dgm:pt modelId="{D203CC38-BD96-40D9-8482-100CFA9E9217}" type="pres">
      <dgm:prSet presAssocID="{EA8362DB-C6E6-43D4-85D7-426B23BA0210}" presName="Name18" presStyleLbl="sibTrans2D1" presStyleIdx="1" presStyleCnt="4"/>
      <dgm:spPr/>
    </dgm:pt>
    <dgm:pt modelId="{A54C6C5B-4B41-4501-8821-6E3D8DEEAA38}" type="pres">
      <dgm:prSet presAssocID="{D6741173-18E9-4F20-8255-F20B449FFED5}" presName="composite1" presStyleCnt="0"/>
      <dgm:spPr/>
    </dgm:pt>
    <dgm:pt modelId="{15CFE3A0-4047-44B5-9FF0-D1217D300929}" type="pres">
      <dgm:prSet presAssocID="{D6741173-18E9-4F20-8255-F20B449FFED5}" presName="dummyNode1" presStyleLbl="node1" presStyleIdx="1" presStyleCnt="5"/>
      <dgm:spPr/>
    </dgm:pt>
    <dgm:pt modelId="{89350037-08DB-443D-9198-3ABF09CE1218}" type="pres">
      <dgm:prSet presAssocID="{D6741173-18E9-4F20-8255-F20B449FFED5}" presName="childNode1" presStyleLbl="bgAcc1" presStyleIdx="2" presStyleCnt="5">
        <dgm:presLayoutVars>
          <dgm:bulletEnabled val="1"/>
        </dgm:presLayoutVars>
      </dgm:prSet>
      <dgm:spPr/>
    </dgm:pt>
    <dgm:pt modelId="{661D57D5-522B-40E4-A364-A8F40B4D7F87}" type="pres">
      <dgm:prSet presAssocID="{D6741173-18E9-4F20-8255-F20B449FFED5}" presName="childNode1tx" presStyleLbl="bgAcc1" presStyleIdx="2" presStyleCnt="5">
        <dgm:presLayoutVars>
          <dgm:bulletEnabled val="1"/>
        </dgm:presLayoutVars>
      </dgm:prSet>
      <dgm:spPr/>
    </dgm:pt>
    <dgm:pt modelId="{8EE4BA56-FDA4-49A2-A9B5-7D282236EFD5}" type="pres">
      <dgm:prSet presAssocID="{D6741173-18E9-4F20-8255-F20B449FFED5}" presName="parentNode1" presStyleLbl="node1" presStyleIdx="2" presStyleCnt="5">
        <dgm:presLayoutVars>
          <dgm:chMax val="1"/>
          <dgm:bulletEnabled val="1"/>
        </dgm:presLayoutVars>
      </dgm:prSet>
      <dgm:spPr/>
    </dgm:pt>
    <dgm:pt modelId="{4637F0CA-D9A9-4696-B8A0-5E10FFF84C18}" type="pres">
      <dgm:prSet presAssocID="{D6741173-18E9-4F20-8255-F20B449FFED5}" presName="connSite1" presStyleCnt="0"/>
      <dgm:spPr/>
    </dgm:pt>
    <dgm:pt modelId="{2304F02B-1131-49EF-B1CB-7CF168F51EDD}" type="pres">
      <dgm:prSet presAssocID="{612D225A-3BDD-49EA-B7B0-910C51B67998}" presName="Name9" presStyleLbl="sibTrans2D1" presStyleIdx="2" presStyleCnt="4"/>
      <dgm:spPr/>
    </dgm:pt>
    <dgm:pt modelId="{E37A18C7-6157-44C7-8B70-C54589971EFE}" type="pres">
      <dgm:prSet presAssocID="{7E8197FD-C2AA-4C99-B68B-B5856BB66554}" presName="composite2" presStyleCnt="0"/>
      <dgm:spPr/>
    </dgm:pt>
    <dgm:pt modelId="{1B6C2B50-6010-4C99-805F-F80E4DA73C13}" type="pres">
      <dgm:prSet presAssocID="{7E8197FD-C2AA-4C99-B68B-B5856BB66554}" presName="dummyNode2" presStyleLbl="node1" presStyleIdx="2" presStyleCnt="5"/>
      <dgm:spPr/>
    </dgm:pt>
    <dgm:pt modelId="{8308F245-1803-4470-BAEC-164D8440FDA8}" type="pres">
      <dgm:prSet presAssocID="{7E8197FD-C2AA-4C99-B68B-B5856BB66554}" presName="childNode2" presStyleLbl="bgAcc1" presStyleIdx="3" presStyleCnt="5">
        <dgm:presLayoutVars>
          <dgm:bulletEnabled val="1"/>
        </dgm:presLayoutVars>
      </dgm:prSet>
      <dgm:spPr/>
    </dgm:pt>
    <dgm:pt modelId="{02EAE945-2F8B-4233-B2D5-D46D1CD2DF7F}" type="pres">
      <dgm:prSet presAssocID="{7E8197FD-C2AA-4C99-B68B-B5856BB66554}" presName="childNode2tx" presStyleLbl="bgAcc1" presStyleIdx="3" presStyleCnt="5">
        <dgm:presLayoutVars>
          <dgm:bulletEnabled val="1"/>
        </dgm:presLayoutVars>
      </dgm:prSet>
      <dgm:spPr/>
    </dgm:pt>
    <dgm:pt modelId="{C0C9E6F0-F410-484E-9D36-5DF647AA7631}" type="pres">
      <dgm:prSet presAssocID="{7E8197FD-C2AA-4C99-B68B-B5856BB66554}" presName="parentNode2" presStyleLbl="node1" presStyleIdx="3" presStyleCnt="5">
        <dgm:presLayoutVars>
          <dgm:chMax val="0"/>
          <dgm:bulletEnabled val="1"/>
        </dgm:presLayoutVars>
      </dgm:prSet>
      <dgm:spPr/>
    </dgm:pt>
    <dgm:pt modelId="{B4037017-049B-44E4-845E-AE851568A76B}" type="pres">
      <dgm:prSet presAssocID="{7E8197FD-C2AA-4C99-B68B-B5856BB66554}" presName="connSite2" presStyleCnt="0"/>
      <dgm:spPr/>
    </dgm:pt>
    <dgm:pt modelId="{9C7A032F-0EC6-43C3-8689-8C5830B4D32A}" type="pres">
      <dgm:prSet presAssocID="{F9E53A20-8B3C-430B-97F0-2B78C29226DF}" presName="Name18" presStyleLbl="sibTrans2D1" presStyleIdx="3" presStyleCnt="4"/>
      <dgm:spPr/>
    </dgm:pt>
    <dgm:pt modelId="{81989C80-91AE-435B-9F27-CB1C722CA846}" type="pres">
      <dgm:prSet presAssocID="{510B006C-1596-41B3-927D-FF93C8647D24}" presName="composite1" presStyleCnt="0"/>
      <dgm:spPr/>
    </dgm:pt>
    <dgm:pt modelId="{B37B565F-EC8B-4805-832C-9B28136394F4}" type="pres">
      <dgm:prSet presAssocID="{510B006C-1596-41B3-927D-FF93C8647D24}" presName="dummyNode1" presStyleLbl="node1" presStyleIdx="3" presStyleCnt="5"/>
      <dgm:spPr/>
    </dgm:pt>
    <dgm:pt modelId="{95D9C72A-C7CB-4072-8372-31F0EC59E021}" type="pres">
      <dgm:prSet presAssocID="{510B006C-1596-41B3-927D-FF93C8647D24}" presName="childNode1" presStyleLbl="bgAcc1" presStyleIdx="4" presStyleCnt="5">
        <dgm:presLayoutVars>
          <dgm:bulletEnabled val="1"/>
        </dgm:presLayoutVars>
      </dgm:prSet>
      <dgm:spPr/>
    </dgm:pt>
    <dgm:pt modelId="{413DD066-C6C5-415C-82B1-3F4AB4C23302}" type="pres">
      <dgm:prSet presAssocID="{510B006C-1596-41B3-927D-FF93C8647D24}" presName="childNode1tx" presStyleLbl="bgAcc1" presStyleIdx="4" presStyleCnt="5">
        <dgm:presLayoutVars>
          <dgm:bulletEnabled val="1"/>
        </dgm:presLayoutVars>
      </dgm:prSet>
      <dgm:spPr/>
    </dgm:pt>
    <dgm:pt modelId="{96C9ED9A-E257-479A-8ACB-92D437205645}" type="pres">
      <dgm:prSet presAssocID="{510B006C-1596-41B3-927D-FF93C8647D24}" presName="parentNode1" presStyleLbl="node1" presStyleIdx="4" presStyleCnt="5">
        <dgm:presLayoutVars>
          <dgm:chMax val="1"/>
          <dgm:bulletEnabled val="1"/>
        </dgm:presLayoutVars>
      </dgm:prSet>
      <dgm:spPr/>
    </dgm:pt>
    <dgm:pt modelId="{2EB1CDED-4E56-4073-B852-D449AD512D70}" type="pres">
      <dgm:prSet presAssocID="{510B006C-1596-41B3-927D-FF93C8647D24}" presName="connSite1" presStyleCnt="0"/>
      <dgm:spPr/>
    </dgm:pt>
  </dgm:ptLst>
  <dgm:cxnLst>
    <dgm:cxn modelId="{EC168800-7CAF-4A7F-AC65-4146AEA4D994}" type="presOf" srcId="{7CDD35CC-820B-491A-90C3-520084726FF3}" destId="{661D57D5-522B-40E4-A364-A8F40B4D7F87}" srcOrd="1" destOrd="0" presId="urn:microsoft.com/office/officeart/2005/8/layout/hProcess4"/>
    <dgm:cxn modelId="{1DDFCB0C-309D-4B7D-B7DE-6D348F375C62}" type="presOf" srcId="{6969EEA2-A935-4D45-BA9D-F2F4E7A26DED}" destId="{95D9C72A-C7CB-4072-8372-31F0EC59E021}" srcOrd="0" destOrd="0" presId="urn:microsoft.com/office/officeart/2005/8/layout/hProcess4"/>
    <dgm:cxn modelId="{95922216-4791-40D6-B311-CD79788B78F2}" type="presOf" srcId="{612D225A-3BDD-49EA-B7B0-910C51B67998}" destId="{2304F02B-1131-49EF-B1CB-7CF168F51EDD}" srcOrd="0" destOrd="0" presId="urn:microsoft.com/office/officeart/2005/8/layout/hProcess4"/>
    <dgm:cxn modelId="{FDD5051E-EC0D-43D9-B60F-11648E899685}" srcId="{E6DBC735-0369-4449-9658-AC8656A3721F}" destId="{92214D92-0755-476D-BB63-54494415696D}" srcOrd="0" destOrd="0" parTransId="{EDF1A4BF-2688-43DD-8D84-83F68492C4DB}" sibTransId="{EED75C07-AA57-43D3-BDC7-6B708A41C1C1}"/>
    <dgm:cxn modelId="{3AB98A30-57D8-47A4-818B-CEEF4F7DB246}" type="presOf" srcId="{6969EEA2-A935-4D45-BA9D-F2F4E7A26DED}" destId="{413DD066-C6C5-415C-82B1-3F4AB4C23302}" srcOrd="1" destOrd="0" presId="urn:microsoft.com/office/officeart/2005/8/layout/hProcess4"/>
    <dgm:cxn modelId="{0291B634-67F7-430B-A90E-0FD356FABD65}" type="presOf" srcId="{92214D92-0755-476D-BB63-54494415696D}" destId="{CACF24F7-EA3A-4961-8807-CBEBFC146AD2}" srcOrd="0" destOrd="0" presId="urn:microsoft.com/office/officeart/2005/8/layout/hProcess4"/>
    <dgm:cxn modelId="{0AA46F39-FDF7-426C-B600-A3EB50D7E720}" srcId="{957D3BE1-F94E-4730-B5DC-AA64F8DD599F}" destId="{1F9899A7-9421-4CE3-961B-E3E7BBB0D05C}" srcOrd="1" destOrd="0" parTransId="{EFDD498E-B6DD-4E01-B54A-8A893A21FC06}" sibTransId="{EA8362DB-C6E6-43D4-85D7-426B23BA0210}"/>
    <dgm:cxn modelId="{8A15AD3C-86B7-4623-AC44-4429AB5EEF94}" srcId="{957D3BE1-F94E-4730-B5DC-AA64F8DD599F}" destId="{D6741173-18E9-4F20-8255-F20B449FFED5}" srcOrd="2" destOrd="0" parTransId="{D4E8DFDC-EEB0-4290-81FE-B28181F57056}" sibTransId="{612D225A-3BDD-49EA-B7B0-910C51B67998}"/>
    <dgm:cxn modelId="{841D403E-10C3-45DD-8796-8C91BA033B4F}" type="presOf" srcId="{7CDD35CC-820B-491A-90C3-520084726FF3}" destId="{89350037-08DB-443D-9198-3ABF09CE1218}" srcOrd="0" destOrd="0" presId="urn:microsoft.com/office/officeart/2005/8/layout/hProcess4"/>
    <dgm:cxn modelId="{6B923D64-3840-49EC-9832-343708CB7F67}" type="presOf" srcId="{E6DBC735-0369-4449-9658-AC8656A3721F}" destId="{B992465D-5AD3-4D83-90EA-A87292F6AD0D}" srcOrd="0" destOrd="0" presId="urn:microsoft.com/office/officeart/2005/8/layout/hProcess4"/>
    <dgm:cxn modelId="{22D0DB44-F9A2-4A68-B446-6B99E73886C0}" type="presOf" srcId="{510B006C-1596-41B3-927D-FF93C8647D24}" destId="{96C9ED9A-E257-479A-8ACB-92D437205645}" srcOrd="0" destOrd="0" presId="urn:microsoft.com/office/officeart/2005/8/layout/hProcess4"/>
    <dgm:cxn modelId="{29ABFA64-BF27-483D-A0BC-0A431E600807}" srcId="{957D3BE1-F94E-4730-B5DC-AA64F8DD599F}" destId="{510B006C-1596-41B3-927D-FF93C8647D24}" srcOrd="4" destOrd="0" parTransId="{028C0F35-9E5D-4646-B35F-76794DF4672C}" sibTransId="{FA1CCE03-815F-48CC-A2A4-1199F191C9CB}"/>
    <dgm:cxn modelId="{5A34844D-3004-4996-A1A7-FC66CA6EF738}" srcId="{1F9899A7-9421-4CE3-961B-E3E7BBB0D05C}" destId="{F6F4DB83-531F-4C02-9051-F0EFC1C39C2D}" srcOrd="0" destOrd="0" parTransId="{EB2B54C7-6E40-4FA8-98F2-B40FB21DCC91}" sibTransId="{1031CDBB-1365-4D00-8D43-9BB74FDB4DBD}"/>
    <dgm:cxn modelId="{BAFBCF4D-5DFE-4378-8B15-DCFF2606CA8E}" type="presOf" srcId="{F6F4DB83-531F-4C02-9051-F0EFC1C39C2D}" destId="{CE63AA56-1F0B-47D2-851D-68A01C13C118}" srcOrd="0" destOrd="0" presId="urn:microsoft.com/office/officeart/2005/8/layout/hProcess4"/>
    <dgm:cxn modelId="{D8602089-5BF3-4CC5-9765-79210F514F42}" type="presOf" srcId="{13464F1C-912B-4498-9D32-4A97BF4270EE}" destId="{02EAE945-2F8B-4233-B2D5-D46D1CD2DF7F}" srcOrd="1" destOrd="0" presId="urn:microsoft.com/office/officeart/2005/8/layout/hProcess4"/>
    <dgm:cxn modelId="{81B45591-F09D-4B72-86BE-15FD6435F2A9}" type="presOf" srcId="{13464F1C-912B-4498-9D32-4A97BF4270EE}" destId="{8308F245-1803-4470-BAEC-164D8440FDA8}" srcOrd="0" destOrd="0" presId="urn:microsoft.com/office/officeart/2005/8/layout/hProcess4"/>
    <dgm:cxn modelId="{201AD392-75FB-486E-B609-72E2FB452D68}" type="presOf" srcId="{EA8362DB-C6E6-43D4-85D7-426B23BA0210}" destId="{D203CC38-BD96-40D9-8482-100CFA9E9217}" srcOrd="0" destOrd="0" presId="urn:microsoft.com/office/officeart/2005/8/layout/hProcess4"/>
    <dgm:cxn modelId="{56B04193-A6FB-43EB-9FFF-48FACF2145E2}" srcId="{D6741173-18E9-4F20-8255-F20B449FFED5}" destId="{7CDD35CC-820B-491A-90C3-520084726FF3}" srcOrd="0" destOrd="0" parTransId="{173EFDFE-2C3E-432B-916F-CFDBC45B4FFB}" sibTransId="{88D995C2-271A-4B17-A6C0-D373DB5BD69D}"/>
    <dgm:cxn modelId="{C77A5296-D1B9-4D2A-8C78-5825D8DF6372}" type="presOf" srcId="{F9E53A20-8B3C-430B-97F0-2B78C29226DF}" destId="{9C7A032F-0EC6-43C3-8689-8C5830B4D32A}" srcOrd="0" destOrd="0" presId="urn:microsoft.com/office/officeart/2005/8/layout/hProcess4"/>
    <dgm:cxn modelId="{F3315B99-008D-480C-9076-48839BFA5A87}" srcId="{510B006C-1596-41B3-927D-FF93C8647D24}" destId="{6969EEA2-A935-4D45-BA9D-F2F4E7A26DED}" srcOrd="0" destOrd="0" parTransId="{5F5F7B7F-316E-43E9-ACA0-8EB06AC49EE0}" sibTransId="{A358A7F7-88C2-4C4D-A336-ADD598D50EE2}"/>
    <dgm:cxn modelId="{DFA4F2A3-57DD-4BDE-ABDF-C5C5E327B77C}" type="presOf" srcId="{F6F4DB83-531F-4C02-9051-F0EFC1C39C2D}" destId="{CDF9B05D-F900-4C92-AEDF-5AC57BFB73B6}" srcOrd="1" destOrd="0" presId="urn:microsoft.com/office/officeart/2005/8/layout/hProcess4"/>
    <dgm:cxn modelId="{AC2A40AB-6D70-473C-9351-9A536CE59A0F}" type="presOf" srcId="{1F9899A7-9421-4CE3-961B-E3E7BBB0D05C}" destId="{B37B986E-893A-49A0-852F-F75134406B50}" srcOrd="0" destOrd="0" presId="urn:microsoft.com/office/officeart/2005/8/layout/hProcess4"/>
    <dgm:cxn modelId="{87DE5AAD-810B-4EEB-8CC3-7AD909C0A891}" type="presOf" srcId="{92214D92-0755-476D-BB63-54494415696D}" destId="{B5CFB936-0E50-4DCD-9A25-4AEA67911774}" srcOrd="1" destOrd="0" presId="urn:microsoft.com/office/officeart/2005/8/layout/hProcess4"/>
    <dgm:cxn modelId="{394BF9AF-7D26-45BA-A7D4-595CE59B4A70}" srcId="{957D3BE1-F94E-4730-B5DC-AA64F8DD599F}" destId="{7E8197FD-C2AA-4C99-B68B-B5856BB66554}" srcOrd="3" destOrd="0" parTransId="{5196ACAE-1846-4EE0-9831-E8DFFB7A6E3F}" sibTransId="{F9E53A20-8B3C-430B-97F0-2B78C29226DF}"/>
    <dgm:cxn modelId="{ADAB48B2-2234-4D64-974C-FBBA242191FD}" type="presOf" srcId="{D6741173-18E9-4F20-8255-F20B449FFED5}" destId="{8EE4BA56-FDA4-49A2-A9B5-7D282236EFD5}" srcOrd="0" destOrd="0" presId="urn:microsoft.com/office/officeart/2005/8/layout/hProcess4"/>
    <dgm:cxn modelId="{93EDF0B3-083A-472D-982B-D314DEEB8B2E}" type="presOf" srcId="{5EE20867-02F1-4CB5-B0A3-6F230EEFB06D}" destId="{9C236BBB-E36E-42CF-8F25-21ED9AE58192}" srcOrd="0" destOrd="0" presId="urn:microsoft.com/office/officeart/2005/8/layout/hProcess4"/>
    <dgm:cxn modelId="{F76236B8-FE8F-43AD-9117-4E1B6DB7BE07}" type="presOf" srcId="{7E8197FD-C2AA-4C99-B68B-B5856BB66554}" destId="{C0C9E6F0-F410-484E-9D36-5DF647AA7631}" srcOrd="0" destOrd="0" presId="urn:microsoft.com/office/officeart/2005/8/layout/hProcess4"/>
    <dgm:cxn modelId="{B0A07CC1-194E-4699-A953-734247747F19}" type="presOf" srcId="{957D3BE1-F94E-4730-B5DC-AA64F8DD599F}" destId="{370F4B21-ED55-4DB9-B066-B0E098BF7ECA}" srcOrd="0" destOrd="0" presId="urn:microsoft.com/office/officeart/2005/8/layout/hProcess4"/>
    <dgm:cxn modelId="{9C6BF1CF-2796-4E0D-89B4-26B84423C749}" srcId="{957D3BE1-F94E-4730-B5DC-AA64F8DD599F}" destId="{E6DBC735-0369-4449-9658-AC8656A3721F}" srcOrd="0" destOrd="0" parTransId="{F70E289E-4E72-46BB-80AE-FA865EE8C698}" sibTransId="{5EE20867-02F1-4CB5-B0A3-6F230EEFB06D}"/>
    <dgm:cxn modelId="{DB8829F1-94EE-4354-9DD5-D67FF3F0355D}" srcId="{7E8197FD-C2AA-4C99-B68B-B5856BB66554}" destId="{13464F1C-912B-4498-9D32-4A97BF4270EE}" srcOrd="0" destOrd="0" parTransId="{D854911D-2924-42B2-A766-6447E56C1F9C}" sibTransId="{FB993320-7B01-4AF0-809F-2CF74F5453BD}"/>
    <dgm:cxn modelId="{0CA9C096-3B69-463F-8920-FDE1CDB8D4B6}" type="presParOf" srcId="{370F4B21-ED55-4DB9-B066-B0E098BF7ECA}" destId="{C6315BB3-1B25-433A-A1C4-28FBA2DED1BD}" srcOrd="0" destOrd="0" presId="urn:microsoft.com/office/officeart/2005/8/layout/hProcess4"/>
    <dgm:cxn modelId="{36B6368C-5E87-49F7-B2E9-685EB19799C4}" type="presParOf" srcId="{370F4B21-ED55-4DB9-B066-B0E098BF7ECA}" destId="{6B40A421-5BF0-4061-A878-9C721FACD80F}" srcOrd="1" destOrd="0" presId="urn:microsoft.com/office/officeart/2005/8/layout/hProcess4"/>
    <dgm:cxn modelId="{17A542F2-723B-452B-B7BD-B1CFF70A0AD8}" type="presParOf" srcId="{370F4B21-ED55-4DB9-B066-B0E098BF7ECA}" destId="{87CBC38A-A507-4237-B009-814744B76C32}" srcOrd="2" destOrd="0" presId="urn:microsoft.com/office/officeart/2005/8/layout/hProcess4"/>
    <dgm:cxn modelId="{A121EC14-A2A6-490C-887E-53DF25660BD9}" type="presParOf" srcId="{87CBC38A-A507-4237-B009-814744B76C32}" destId="{5314CE37-1E31-4C04-B31D-EBC749967953}" srcOrd="0" destOrd="0" presId="urn:microsoft.com/office/officeart/2005/8/layout/hProcess4"/>
    <dgm:cxn modelId="{E6980FE4-BF83-4F65-92D9-BD6520EA4869}" type="presParOf" srcId="{5314CE37-1E31-4C04-B31D-EBC749967953}" destId="{17B32AD7-DC4E-4622-8707-A529E13415B1}" srcOrd="0" destOrd="0" presId="urn:microsoft.com/office/officeart/2005/8/layout/hProcess4"/>
    <dgm:cxn modelId="{D384AA6B-BA8B-4EA2-9944-FEB6F77FC690}" type="presParOf" srcId="{5314CE37-1E31-4C04-B31D-EBC749967953}" destId="{CACF24F7-EA3A-4961-8807-CBEBFC146AD2}" srcOrd="1" destOrd="0" presId="urn:microsoft.com/office/officeart/2005/8/layout/hProcess4"/>
    <dgm:cxn modelId="{3655F8B9-87BF-4576-BA81-05C0157BCC48}" type="presParOf" srcId="{5314CE37-1E31-4C04-B31D-EBC749967953}" destId="{B5CFB936-0E50-4DCD-9A25-4AEA67911774}" srcOrd="2" destOrd="0" presId="urn:microsoft.com/office/officeart/2005/8/layout/hProcess4"/>
    <dgm:cxn modelId="{ED51888F-DE5E-449F-817E-1A05BEC1A3D1}" type="presParOf" srcId="{5314CE37-1E31-4C04-B31D-EBC749967953}" destId="{B992465D-5AD3-4D83-90EA-A87292F6AD0D}" srcOrd="3" destOrd="0" presId="urn:microsoft.com/office/officeart/2005/8/layout/hProcess4"/>
    <dgm:cxn modelId="{064FA3B7-5680-4ADE-9476-ADA46065B109}" type="presParOf" srcId="{5314CE37-1E31-4C04-B31D-EBC749967953}" destId="{B71C3EBE-B283-4761-BB63-3FB9A9C4E80F}" srcOrd="4" destOrd="0" presId="urn:microsoft.com/office/officeart/2005/8/layout/hProcess4"/>
    <dgm:cxn modelId="{F013452E-8EFB-4C0F-B446-8E433019E644}" type="presParOf" srcId="{87CBC38A-A507-4237-B009-814744B76C32}" destId="{9C236BBB-E36E-42CF-8F25-21ED9AE58192}" srcOrd="1" destOrd="0" presId="urn:microsoft.com/office/officeart/2005/8/layout/hProcess4"/>
    <dgm:cxn modelId="{EF616267-149C-48E4-B5A8-6D586D90127B}" type="presParOf" srcId="{87CBC38A-A507-4237-B009-814744B76C32}" destId="{E2E5E021-5450-46C6-9FCA-A9CFDEFBBF93}" srcOrd="2" destOrd="0" presId="urn:microsoft.com/office/officeart/2005/8/layout/hProcess4"/>
    <dgm:cxn modelId="{58CBD21A-9157-4A27-9F96-71043E453FB3}" type="presParOf" srcId="{E2E5E021-5450-46C6-9FCA-A9CFDEFBBF93}" destId="{36DBE9B4-28B9-4F88-B82A-C9C006C4C42A}" srcOrd="0" destOrd="0" presId="urn:microsoft.com/office/officeart/2005/8/layout/hProcess4"/>
    <dgm:cxn modelId="{0BFD6B51-26EA-4B08-B3ED-B045EA939AB0}" type="presParOf" srcId="{E2E5E021-5450-46C6-9FCA-A9CFDEFBBF93}" destId="{CE63AA56-1F0B-47D2-851D-68A01C13C118}" srcOrd="1" destOrd="0" presId="urn:microsoft.com/office/officeart/2005/8/layout/hProcess4"/>
    <dgm:cxn modelId="{98698DC2-34E8-48B0-AE96-ECB1E72C4FB7}" type="presParOf" srcId="{E2E5E021-5450-46C6-9FCA-A9CFDEFBBF93}" destId="{CDF9B05D-F900-4C92-AEDF-5AC57BFB73B6}" srcOrd="2" destOrd="0" presId="urn:microsoft.com/office/officeart/2005/8/layout/hProcess4"/>
    <dgm:cxn modelId="{8206B99D-043A-4318-8CD7-926F3CA81DA9}" type="presParOf" srcId="{E2E5E021-5450-46C6-9FCA-A9CFDEFBBF93}" destId="{B37B986E-893A-49A0-852F-F75134406B50}" srcOrd="3" destOrd="0" presId="urn:microsoft.com/office/officeart/2005/8/layout/hProcess4"/>
    <dgm:cxn modelId="{2E2DCAF1-A54D-48DD-AFC0-CAD0B4E1AFA3}" type="presParOf" srcId="{E2E5E021-5450-46C6-9FCA-A9CFDEFBBF93}" destId="{E6909CC4-B9AD-4759-8546-E26A6ACA3EC7}" srcOrd="4" destOrd="0" presId="urn:microsoft.com/office/officeart/2005/8/layout/hProcess4"/>
    <dgm:cxn modelId="{E234FC4C-64DE-40B7-8979-08FC0F83A71F}" type="presParOf" srcId="{87CBC38A-A507-4237-B009-814744B76C32}" destId="{D203CC38-BD96-40D9-8482-100CFA9E9217}" srcOrd="3" destOrd="0" presId="urn:microsoft.com/office/officeart/2005/8/layout/hProcess4"/>
    <dgm:cxn modelId="{39F89405-6133-41C8-9CC4-98FDE706FCA7}" type="presParOf" srcId="{87CBC38A-A507-4237-B009-814744B76C32}" destId="{A54C6C5B-4B41-4501-8821-6E3D8DEEAA38}" srcOrd="4" destOrd="0" presId="urn:microsoft.com/office/officeart/2005/8/layout/hProcess4"/>
    <dgm:cxn modelId="{0448B1B7-329E-4FC1-A0DB-5B570B826343}" type="presParOf" srcId="{A54C6C5B-4B41-4501-8821-6E3D8DEEAA38}" destId="{15CFE3A0-4047-44B5-9FF0-D1217D300929}" srcOrd="0" destOrd="0" presId="urn:microsoft.com/office/officeart/2005/8/layout/hProcess4"/>
    <dgm:cxn modelId="{249E6B04-2FB8-4895-B4D4-D0207041F624}" type="presParOf" srcId="{A54C6C5B-4B41-4501-8821-6E3D8DEEAA38}" destId="{89350037-08DB-443D-9198-3ABF09CE1218}" srcOrd="1" destOrd="0" presId="urn:microsoft.com/office/officeart/2005/8/layout/hProcess4"/>
    <dgm:cxn modelId="{E98FAAC8-BF40-4A4F-88C4-9E13D895EF93}" type="presParOf" srcId="{A54C6C5B-4B41-4501-8821-6E3D8DEEAA38}" destId="{661D57D5-522B-40E4-A364-A8F40B4D7F87}" srcOrd="2" destOrd="0" presId="urn:microsoft.com/office/officeart/2005/8/layout/hProcess4"/>
    <dgm:cxn modelId="{7AEC479F-A6D8-4597-A1CF-B818A2933ABB}" type="presParOf" srcId="{A54C6C5B-4B41-4501-8821-6E3D8DEEAA38}" destId="{8EE4BA56-FDA4-49A2-A9B5-7D282236EFD5}" srcOrd="3" destOrd="0" presId="urn:microsoft.com/office/officeart/2005/8/layout/hProcess4"/>
    <dgm:cxn modelId="{B63C6275-252B-4BA5-8DD4-3618282386B6}" type="presParOf" srcId="{A54C6C5B-4B41-4501-8821-6E3D8DEEAA38}" destId="{4637F0CA-D9A9-4696-B8A0-5E10FFF84C18}" srcOrd="4" destOrd="0" presId="urn:microsoft.com/office/officeart/2005/8/layout/hProcess4"/>
    <dgm:cxn modelId="{4685907D-FC6E-4A8C-8212-757ACCEA4193}" type="presParOf" srcId="{87CBC38A-A507-4237-B009-814744B76C32}" destId="{2304F02B-1131-49EF-B1CB-7CF168F51EDD}" srcOrd="5" destOrd="0" presId="urn:microsoft.com/office/officeart/2005/8/layout/hProcess4"/>
    <dgm:cxn modelId="{B98A4E65-895F-471B-A297-61C87B8AF348}" type="presParOf" srcId="{87CBC38A-A507-4237-B009-814744B76C32}" destId="{E37A18C7-6157-44C7-8B70-C54589971EFE}" srcOrd="6" destOrd="0" presId="urn:microsoft.com/office/officeart/2005/8/layout/hProcess4"/>
    <dgm:cxn modelId="{104EA89B-3BA8-4B95-9817-EB2701E6F367}" type="presParOf" srcId="{E37A18C7-6157-44C7-8B70-C54589971EFE}" destId="{1B6C2B50-6010-4C99-805F-F80E4DA73C13}" srcOrd="0" destOrd="0" presId="urn:microsoft.com/office/officeart/2005/8/layout/hProcess4"/>
    <dgm:cxn modelId="{4F2F87BC-B145-419D-A63E-E316A9CF393D}" type="presParOf" srcId="{E37A18C7-6157-44C7-8B70-C54589971EFE}" destId="{8308F245-1803-4470-BAEC-164D8440FDA8}" srcOrd="1" destOrd="0" presId="urn:microsoft.com/office/officeart/2005/8/layout/hProcess4"/>
    <dgm:cxn modelId="{75D7C618-7229-4541-A064-1B6AB02B9543}" type="presParOf" srcId="{E37A18C7-6157-44C7-8B70-C54589971EFE}" destId="{02EAE945-2F8B-4233-B2D5-D46D1CD2DF7F}" srcOrd="2" destOrd="0" presId="urn:microsoft.com/office/officeart/2005/8/layout/hProcess4"/>
    <dgm:cxn modelId="{4184C7D5-D6D3-4861-AD6C-A14946238D15}" type="presParOf" srcId="{E37A18C7-6157-44C7-8B70-C54589971EFE}" destId="{C0C9E6F0-F410-484E-9D36-5DF647AA7631}" srcOrd="3" destOrd="0" presId="urn:microsoft.com/office/officeart/2005/8/layout/hProcess4"/>
    <dgm:cxn modelId="{000ACAC4-ACA6-44F3-9D43-964FBC7A9783}" type="presParOf" srcId="{E37A18C7-6157-44C7-8B70-C54589971EFE}" destId="{B4037017-049B-44E4-845E-AE851568A76B}" srcOrd="4" destOrd="0" presId="urn:microsoft.com/office/officeart/2005/8/layout/hProcess4"/>
    <dgm:cxn modelId="{CB3AA0BF-0CE9-43D2-8A9F-BFA88987B8BB}" type="presParOf" srcId="{87CBC38A-A507-4237-B009-814744B76C32}" destId="{9C7A032F-0EC6-43C3-8689-8C5830B4D32A}" srcOrd="7" destOrd="0" presId="urn:microsoft.com/office/officeart/2005/8/layout/hProcess4"/>
    <dgm:cxn modelId="{4B14A1B9-C6BE-49DE-BFF8-BFB58F25D8CB}" type="presParOf" srcId="{87CBC38A-A507-4237-B009-814744B76C32}" destId="{81989C80-91AE-435B-9F27-CB1C722CA846}" srcOrd="8" destOrd="0" presId="urn:microsoft.com/office/officeart/2005/8/layout/hProcess4"/>
    <dgm:cxn modelId="{4D1C57D2-DEC9-457A-831E-E6B09073B853}" type="presParOf" srcId="{81989C80-91AE-435B-9F27-CB1C722CA846}" destId="{B37B565F-EC8B-4805-832C-9B28136394F4}" srcOrd="0" destOrd="0" presId="urn:microsoft.com/office/officeart/2005/8/layout/hProcess4"/>
    <dgm:cxn modelId="{7D85D5A9-4D9C-4DE7-949C-2994DFBBEFEC}" type="presParOf" srcId="{81989C80-91AE-435B-9F27-CB1C722CA846}" destId="{95D9C72A-C7CB-4072-8372-31F0EC59E021}" srcOrd="1" destOrd="0" presId="urn:microsoft.com/office/officeart/2005/8/layout/hProcess4"/>
    <dgm:cxn modelId="{3DA8CCDA-2CDE-405F-978D-8E87AF4C221E}" type="presParOf" srcId="{81989C80-91AE-435B-9F27-CB1C722CA846}" destId="{413DD066-C6C5-415C-82B1-3F4AB4C23302}" srcOrd="2" destOrd="0" presId="urn:microsoft.com/office/officeart/2005/8/layout/hProcess4"/>
    <dgm:cxn modelId="{E6DE9380-868A-4732-B0E2-57192D9ED4DB}" type="presParOf" srcId="{81989C80-91AE-435B-9F27-CB1C722CA846}" destId="{96C9ED9A-E257-479A-8ACB-92D437205645}" srcOrd="3" destOrd="0" presId="urn:microsoft.com/office/officeart/2005/8/layout/hProcess4"/>
    <dgm:cxn modelId="{F9743831-557E-46DB-A1D7-073960647530}" type="presParOf" srcId="{81989C80-91AE-435B-9F27-CB1C722CA846}" destId="{2EB1CDED-4E56-4073-B852-D449AD512D70}"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57D3BE1-F94E-4730-B5DC-AA64F8DD599F}"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E6DBC735-0369-4449-9658-AC8656A3721F}">
      <dgm:prSet phldrT="[Text]"/>
      <dgm:spPr/>
      <dgm:t>
        <a:bodyPr/>
        <a:lstStyle/>
        <a:p>
          <a:r>
            <a:rPr lang="en-US">
              <a:latin typeface="Times New Roman" panose="02020603050405020304" pitchFamily="18" charset="0"/>
              <a:cs typeface="Times New Roman" panose="02020603050405020304" pitchFamily="18" charset="0"/>
            </a:rPr>
            <a:t>none</a:t>
          </a:r>
        </a:p>
      </dgm:t>
    </dgm:pt>
    <dgm:pt modelId="{F70E289E-4E72-46BB-80AE-FA865EE8C698}" type="parTrans" cxnId="{9C6BF1CF-2796-4E0D-89B4-26B84423C749}">
      <dgm:prSet/>
      <dgm:spPr/>
      <dgm:t>
        <a:bodyPr/>
        <a:lstStyle/>
        <a:p>
          <a:endParaRPr lang="en-US">
            <a:latin typeface="+mj-lt"/>
          </a:endParaRPr>
        </a:p>
      </dgm:t>
    </dgm:pt>
    <dgm:pt modelId="{5EE20867-02F1-4CB5-B0A3-6F230EEFB06D}" type="sibTrans" cxnId="{9C6BF1CF-2796-4E0D-89B4-26B84423C749}">
      <dgm:prSet/>
      <dgm:spPr/>
      <dgm:t>
        <a:bodyPr/>
        <a:lstStyle/>
        <a:p>
          <a:endParaRPr lang="en-US">
            <a:latin typeface="+mj-lt"/>
          </a:endParaRPr>
        </a:p>
      </dgm:t>
    </dgm:pt>
    <dgm:pt modelId="{92214D92-0755-476D-BB63-54494415696D}">
      <dgm:prSet phldrT="[Text]"/>
      <dgm:spPr/>
      <dgm:t>
        <a:bodyPr/>
        <a:lstStyle/>
        <a:p>
          <a:r>
            <a:rPr lang="en-US">
              <a:latin typeface="Times New Roman" panose="02020603050405020304" pitchFamily="18" charset="0"/>
              <a:cs typeface="Times New Roman" panose="02020603050405020304" pitchFamily="18" charset="0"/>
            </a:rPr>
            <a:t>Hủy bất kỳ trang trí văn bản nào đã có</a:t>
          </a:r>
          <a:endParaRPr lang="en-US">
            <a:latin typeface="+mj-lt"/>
          </a:endParaRPr>
        </a:p>
      </dgm:t>
    </dgm:pt>
    <dgm:pt modelId="{EDF1A4BF-2688-43DD-8D84-83F68492C4DB}" type="parTrans" cxnId="{FDD5051E-EC0D-43D9-B60F-11648E899685}">
      <dgm:prSet/>
      <dgm:spPr/>
      <dgm:t>
        <a:bodyPr/>
        <a:lstStyle/>
        <a:p>
          <a:endParaRPr lang="en-US">
            <a:latin typeface="+mj-lt"/>
          </a:endParaRPr>
        </a:p>
      </dgm:t>
    </dgm:pt>
    <dgm:pt modelId="{EED75C07-AA57-43D3-BDC7-6B708A41C1C1}" type="sibTrans" cxnId="{FDD5051E-EC0D-43D9-B60F-11648E899685}">
      <dgm:prSet/>
      <dgm:spPr/>
      <dgm:t>
        <a:bodyPr/>
        <a:lstStyle/>
        <a:p>
          <a:endParaRPr lang="en-US">
            <a:latin typeface="+mj-lt"/>
          </a:endParaRPr>
        </a:p>
      </dgm:t>
    </dgm:pt>
    <dgm:pt modelId="{1F9899A7-9421-4CE3-961B-E3E7BBB0D05C}">
      <dgm:prSet phldrT="[Text]"/>
      <dgm:spPr/>
      <dgm:t>
        <a:bodyPr/>
        <a:lstStyle/>
        <a:p>
          <a:r>
            <a:rPr lang="en-US">
              <a:latin typeface="Times New Roman" panose="02020603050405020304" pitchFamily="18" charset="0"/>
              <a:cs typeface="Times New Roman" panose="02020603050405020304" pitchFamily="18" charset="0"/>
            </a:rPr>
            <a:t>underline</a:t>
          </a:r>
        </a:p>
      </dgm:t>
    </dgm:pt>
    <dgm:pt modelId="{EFDD498E-B6DD-4E01-B54A-8A893A21FC06}" type="parTrans" cxnId="{0AA46F39-FDF7-426C-B600-A3EB50D7E720}">
      <dgm:prSet/>
      <dgm:spPr/>
      <dgm:t>
        <a:bodyPr/>
        <a:lstStyle/>
        <a:p>
          <a:endParaRPr lang="en-US">
            <a:latin typeface="+mj-lt"/>
          </a:endParaRPr>
        </a:p>
      </dgm:t>
    </dgm:pt>
    <dgm:pt modelId="{EA8362DB-C6E6-43D4-85D7-426B23BA0210}" type="sibTrans" cxnId="{0AA46F39-FDF7-426C-B600-A3EB50D7E720}">
      <dgm:prSet/>
      <dgm:spPr/>
      <dgm:t>
        <a:bodyPr/>
        <a:lstStyle/>
        <a:p>
          <a:endParaRPr lang="en-US">
            <a:latin typeface="+mj-lt"/>
          </a:endParaRPr>
        </a:p>
      </dgm:t>
    </dgm:pt>
    <dgm:pt modelId="{F6F4DB83-531F-4C02-9051-F0EFC1C39C2D}">
      <dgm:prSet phldrT="[Text]"/>
      <dgm:spPr/>
      <dgm:t>
        <a:bodyPr/>
        <a:lstStyle/>
        <a:p>
          <a:r>
            <a:rPr lang="en-US">
              <a:latin typeface="Times New Roman" panose="02020603050405020304" pitchFamily="18" charset="0"/>
              <a:cs typeface="Times New Roman" panose="02020603050405020304" pitchFamily="18" charset="0"/>
            </a:rPr>
            <a:t>Gạch chân văn bản</a:t>
          </a:r>
        </a:p>
      </dgm:t>
    </dgm:pt>
    <dgm:pt modelId="{EB2B54C7-6E40-4FA8-98F2-B40FB21DCC91}" type="parTrans" cxnId="{5A34844D-3004-4996-A1A7-FC66CA6EF738}">
      <dgm:prSet/>
      <dgm:spPr/>
      <dgm:t>
        <a:bodyPr/>
        <a:lstStyle/>
        <a:p>
          <a:endParaRPr lang="en-US">
            <a:latin typeface="+mj-lt"/>
          </a:endParaRPr>
        </a:p>
      </dgm:t>
    </dgm:pt>
    <dgm:pt modelId="{1031CDBB-1365-4D00-8D43-9BB74FDB4DBD}" type="sibTrans" cxnId="{5A34844D-3004-4996-A1A7-FC66CA6EF738}">
      <dgm:prSet/>
      <dgm:spPr/>
      <dgm:t>
        <a:bodyPr/>
        <a:lstStyle/>
        <a:p>
          <a:endParaRPr lang="en-US">
            <a:latin typeface="+mj-lt"/>
          </a:endParaRPr>
        </a:p>
      </dgm:t>
    </dgm:pt>
    <dgm:pt modelId="{D6741173-18E9-4F20-8255-F20B449FFED5}">
      <dgm:prSet phldrT="[Text]"/>
      <dgm:spPr/>
      <dgm:t>
        <a:bodyPr/>
        <a:lstStyle/>
        <a:p>
          <a:r>
            <a:rPr lang="en-US">
              <a:latin typeface="Times New Roman" panose="02020603050405020304" pitchFamily="18" charset="0"/>
              <a:cs typeface="Times New Roman" panose="02020603050405020304" pitchFamily="18" charset="0"/>
            </a:rPr>
            <a:t>overline</a:t>
          </a:r>
        </a:p>
      </dgm:t>
    </dgm:pt>
    <dgm:pt modelId="{D4E8DFDC-EEB0-4290-81FE-B28181F57056}" type="parTrans" cxnId="{8A15AD3C-86B7-4623-AC44-4429AB5EEF94}">
      <dgm:prSet/>
      <dgm:spPr/>
      <dgm:t>
        <a:bodyPr/>
        <a:lstStyle/>
        <a:p>
          <a:endParaRPr lang="en-US">
            <a:latin typeface="+mj-lt"/>
          </a:endParaRPr>
        </a:p>
      </dgm:t>
    </dgm:pt>
    <dgm:pt modelId="{612D225A-3BDD-49EA-B7B0-910C51B67998}" type="sibTrans" cxnId="{8A15AD3C-86B7-4623-AC44-4429AB5EEF94}">
      <dgm:prSet/>
      <dgm:spPr/>
      <dgm:t>
        <a:bodyPr/>
        <a:lstStyle/>
        <a:p>
          <a:endParaRPr lang="en-US">
            <a:latin typeface="+mj-lt"/>
          </a:endParaRPr>
        </a:p>
      </dgm:t>
    </dgm:pt>
    <dgm:pt modelId="{7CDD35CC-820B-491A-90C3-520084726FF3}">
      <dgm:prSet phldrT="[Text]"/>
      <dgm:spPr/>
      <dgm:t>
        <a:bodyPr/>
        <a:lstStyle/>
        <a:p>
          <a:r>
            <a:rPr lang="en-US">
              <a:latin typeface="Times New Roman" panose="02020603050405020304" pitchFamily="18" charset="0"/>
              <a:cs typeface="Times New Roman" panose="02020603050405020304" pitchFamily="18" charset="0"/>
            </a:rPr>
            <a:t>Cung cấp cho văn bản một dòng gạch ngang phía trên</a:t>
          </a:r>
        </a:p>
      </dgm:t>
    </dgm:pt>
    <dgm:pt modelId="{173EFDFE-2C3E-432B-916F-CFDBC45B4FFB}" type="parTrans" cxnId="{56B04193-A6FB-43EB-9FFF-48FACF2145E2}">
      <dgm:prSet/>
      <dgm:spPr/>
      <dgm:t>
        <a:bodyPr/>
        <a:lstStyle/>
        <a:p>
          <a:endParaRPr lang="en-US">
            <a:latin typeface="+mj-lt"/>
          </a:endParaRPr>
        </a:p>
      </dgm:t>
    </dgm:pt>
    <dgm:pt modelId="{88D995C2-271A-4B17-A6C0-D373DB5BD69D}" type="sibTrans" cxnId="{56B04193-A6FB-43EB-9FFF-48FACF2145E2}">
      <dgm:prSet/>
      <dgm:spPr/>
      <dgm:t>
        <a:bodyPr/>
        <a:lstStyle/>
        <a:p>
          <a:endParaRPr lang="en-US">
            <a:latin typeface="+mj-lt"/>
          </a:endParaRPr>
        </a:p>
      </dgm:t>
    </dgm:pt>
    <dgm:pt modelId="{7E8197FD-C2AA-4C99-B68B-B5856BB66554}">
      <dgm:prSet phldrT="[Text]"/>
      <dgm:spPr/>
      <dgm:t>
        <a:bodyPr/>
        <a:lstStyle/>
        <a:p>
          <a:r>
            <a:rPr lang="en-US">
              <a:latin typeface="Times New Roman" panose="02020603050405020304" pitchFamily="18" charset="0"/>
              <a:cs typeface="Times New Roman" panose="02020603050405020304" pitchFamily="18" charset="0"/>
            </a:rPr>
            <a:t>line-through</a:t>
          </a:r>
        </a:p>
      </dgm:t>
    </dgm:pt>
    <dgm:pt modelId="{5196ACAE-1846-4EE0-9831-E8DFFB7A6E3F}" type="parTrans" cxnId="{394BF9AF-7D26-45BA-A7D4-595CE59B4A70}">
      <dgm:prSet/>
      <dgm:spPr/>
      <dgm:t>
        <a:bodyPr/>
        <a:lstStyle/>
        <a:p>
          <a:endParaRPr lang="en-US"/>
        </a:p>
      </dgm:t>
    </dgm:pt>
    <dgm:pt modelId="{F9E53A20-8B3C-430B-97F0-2B78C29226DF}" type="sibTrans" cxnId="{394BF9AF-7D26-45BA-A7D4-595CE59B4A70}">
      <dgm:prSet/>
      <dgm:spPr/>
      <dgm:t>
        <a:bodyPr/>
        <a:lstStyle/>
        <a:p>
          <a:endParaRPr lang="en-US"/>
        </a:p>
      </dgm:t>
    </dgm:pt>
    <dgm:pt modelId="{13464F1C-912B-4498-9D32-4A97BF4270EE}">
      <dgm:prSet phldrT="[Text]"/>
      <dgm:spPr/>
      <dgm:t>
        <a:bodyPr/>
        <a:lstStyle/>
        <a:p>
          <a:r>
            <a:rPr lang="en-US">
              <a:latin typeface="Times New Roman" panose="02020603050405020304" pitchFamily="18" charset="0"/>
              <a:cs typeface="Times New Roman" panose="02020603050405020304" pitchFamily="18" charset="0"/>
            </a:rPr>
            <a:t>Đặt một gạch ngang giữa văn bản</a:t>
          </a:r>
        </a:p>
      </dgm:t>
    </dgm:pt>
    <dgm:pt modelId="{D854911D-2924-42B2-A766-6447E56C1F9C}" type="parTrans" cxnId="{DB8829F1-94EE-4354-9DD5-D67FF3F0355D}">
      <dgm:prSet/>
      <dgm:spPr/>
      <dgm:t>
        <a:bodyPr/>
        <a:lstStyle/>
        <a:p>
          <a:endParaRPr lang="en-US"/>
        </a:p>
      </dgm:t>
    </dgm:pt>
    <dgm:pt modelId="{FB993320-7B01-4AF0-809F-2CF74F5453BD}" type="sibTrans" cxnId="{DB8829F1-94EE-4354-9DD5-D67FF3F0355D}">
      <dgm:prSet/>
      <dgm:spPr/>
      <dgm:t>
        <a:bodyPr/>
        <a:lstStyle/>
        <a:p>
          <a:endParaRPr lang="en-US"/>
        </a:p>
      </dgm:t>
    </dgm:pt>
    <dgm:pt modelId="{370F4B21-ED55-4DB9-B066-B0E098BF7ECA}" type="pres">
      <dgm:prSet presAssocID="{957D3BE1-F94E-4730-B5DC-AA64F8DD599F}" presName="Name0" presStyleCnt="0">
        <dgm:presLayoutVars>
          <dgm:dir/>
          <dgm:animLvl val="lvl"/>
          <dgm:resizeHandles val="exact"/>
        </dgm:presLayoutVars>
      </dgm:prSet>
      <dgm:spPr/>
    </dgm:pt>
    <dgm:pt modelId="{C6315BB3-1B25-433A-A1C4-28FBA2DED1BD}" type="pres">
      <dgm:prSet presAssocID="{957D3BE1-F94E-4730-B5DC-AA64F8DD599F}" presName="tSp" presStyleCnt="0"/>
      <dgm:spPr/>
    </dgm:pt>
    <dgm:pt modelId="{6B40A421-5BF0-4061-A878-9C721FACD80F}" type="pres">
      <dgm:prSet presAssocID="{957D3BE1-F94E-4730-B5DC-AA64F8DD599F}" presName="bSp" presStyleCnt="0"/>
      <dgm:spPr/>
    </dgm:pt>
    <dgm:pt modelId="{87CBC38A-A507-4237-B009-814744B76C32}" type="pres">
      <dgm:prSet presAssocID="{957D3BE1-F94E-4730-B5DC-AA64F8DD599F}" presName="process" presStyleCnt="0"/>
      <dgm:spPr/>
    </dgm:pt>
    <dgm:pt modelId="{5314CE37-1E31-4C04-B31D-EBC749967953}" type="pres">
      <dgm:prSet presAssocID="{E6DBC735-0369-4449-9658-AC8656A3721F}" presName="composite1" presStyleCnt="0"/>
      <dgm:spPr/>
    </dgm:pt>
    <dgm:pt modelId="{17B32AD7-DC4E-4622-8707-A529E13415B1}" type="pres">
      <dgm:prSet presAssocID="{E6DBC735-0369-4449-9658-AC8656A3721F}" presName="dummyNode1" presStyleLbl="node1" presStyleIdx="0" presStyleCnt="4"/>
      <dgm:spPr/>
    </dgm:pt>
    <dgm:pt modelId="{CACF24F7-EA3A-4961-8807-CBEBFC146AD2}" type="pres">
      <dgm:prSet presAssocID="{E6DBC735-0369-4449-9658-AC8656A3721F}" presName="childNode1" presStyleLbl="bgAcc1" presStyleIdx="0" presStyleCnt="4">
        <dgm:presLayoutVars>
          <dgm:bulletEnabled val="1"/>
        </dgm:presLayoutVars>
      </dgm:prSet>
      <dgm:spPr/>
    </dgm:pt>
    <dgm:pt modelId="{B5CFB936-0E50-4DCD-9A25-4AEA67911774}" type="pres">
      <dgm:prSet presAssocID="{E6DBC735-0369-4449-9658-AC8656A3721F}" presName="childNode1tx" presStyleLbl="bgAcc1" presStyleIdx="0" presStyleCnt="4">
        <dgm:presLayoutVars>
          <dgm:bulletEnabled val="1"/>
        </dgm:presLayoutVars>
      </dgm:prSet>
      <dgm:spPr/>
    </dgm:pt>
    <dgm:pt modelId="{B992465D-5AD3-4D83-90EA-A87292F6AD0D}" type="pres">
      <dgm:prSet presAssocID="{E6DBC735-0369-4449-9658-AC8656A3721F}" presName="parentNode1" presStyleLbl="node1" presStyleIdx="0" presStyleCnt="4">
        <dgm:presLayoutVars>
          <dgm:chMax val="1"/>
          <dgm:bulletEnabled val="1"/>
        </dgm:presLayoutVars>
      </dgm:prSet>
      <dgm:spPr/>
    </dgm:pt>
    <dgm:pt modelId="{B71C3EBE-B283-4761-BB63-3FB9A9C4E80F}" type="pres">
      <dgm:prSet presAssocID="{E6DBC735-0369-4449-9658-AC8656A3721F}" presName="connSite1" presStyleCnt="0"/>
      <dgm:spPr/>
    </dgm:pt>
    <dgm:pt modelId="{9C236BBB-E36E-42CF-8F25-21ED9AE58192}" type="pres">
      <dgm:prSet presAssocID="{5EE20867-02F1-4CB5-B0A3-6F230EEFB06D}" presName="Name9" presStyleLbl="sibTrans2D1" presStyleIdx="0" presStyleCnt="3"/>
      <dgm:spPr/>
    </dgm:pt>
    <dgm:pt modelId="{E2E5E021-5450-46C6-9FCA-A9CFDEFBBF93}" type="pres">
      <dgm:prSet presAssocID="{1F9899A7-9421-4CE3-961B-E3E7BBB0D05C}" presName="composite2" presStyleCnt="0"/>
      <dgm:spPr/>
    </dgm:pt>
    <dgm:pt modelId="{36DBE9B4-28B9-4F88-B82A-C9C006C4C42A}" type="pres">
      <dgm:prSet presAssocID="{1F9899A7-9421-4CE3-961B-E3E7BBB0D05C}" presName="dummyNode2" presStyleLbl="node1" presStyleIdx="0" presStyleCnt="4"/>
      <dgm:spPr/>
    </dgm:pt>
    <dgm:pt modelId="{CE63AA56-1F0B-47D2-851D-68A01C13C118}" type="pres">
      <dgm:prSet presAssocID="{1F9899A7-9421-4CE3-961B-E3E7BBB0D05C}" presName="childNode2" presStyleLbl="bgAcc1" presStyleIdx="1" presStyleCnt="4">
        <dgm:presLayoutVars>
          <dgm:bulletEnabled val="1"/>
        </dgm:presLayoutVars>
      </dgm:prSet>
      <dgm:spPr/>
    </dgm:pt>
    <dgm:pt modelId="{CDF9B05D-F900-4C92-AEDF-5AC57BFB73B6}" type="pres">
      <dgm:prSet presAssocID="{1F9899A7-9421-4CE3-961B-E3E7BBB0D05C}" presName="childNode2tx" presStyleLbl="bgAcc1" presStyleIdx="1" presStyleCnt="4">
        <dgm:presLayoutVars>
          <dgm:bulletEnabled val="1"/>
        </dgm:presLayoutVars>
      </dgm:prSet>
      <dgm:spPr/>
    </dgm:pt>
    <dgm:pt modelId="{B37B986E-893A-49A0-852F-F75134406B50}" type="pres">
      <dgm:prSet presAssocID="{1F9899A7-9421-4CE3-961B-E3E7BBB0D05C}" presName="parentNode2" presStyleLbl="node1" presStyleIdx="1" presStyleCnt="4">
        <dgm:presLayoutVars>
          <dgm:chMax val="0"/>
          <dgm:bulletEnabled val="1"/>
        </dgm:presLayoutVars>
      </dgm:prSet>
      <dgm:spPr/>
    </dgm:pt>
    <dgm:pt modelId="{E6909CC4-B9AD-4759-8546-E26A6ACA3EC7}" type="pres">
      <dgm:prSet presAssocID="{1F9899A7-9421-4CE3-961B-E3E7BBB0D05C}" presName="connSite2" presStyleCnt="0"/>
      <dgm:spPr/>
    </dgm:pt>
    <dgm:pt modelId="{D203CC38-BD96-40D9-8482-100CFA9E9217}" type="pres">
      <dgm:prSet presAssocID="{EA8362DB-C6E6-43D4-85D7-426B23BA0210}" presName="Name18" presStyleLbl="sibTrans2D1" presStyleIdx="1" presStyleCnt="3"/>
      <dgm:spPr/>
    </dgm:pt>
    <dgm:pt modelId="{A54C6C5B-4B41-4501-8821-6E3D8DEEAA38}" type="pres">
      <dgm:prSet presAssocID="{D6741173-18E9-4F20-8255-F20B449FFED5}" presName="composite1" presStyleCnt="0"/>
      <dgm:spPr/>
    </dgm:pt>
    <dgm:pt modelId="{15CFE3A0-4047-44B5-9FF0-D1217D300929}" type="pres">
      <dgm:prSet presAssocID="{D6741173-18E9-4F20-8255-F20B449FFED5}" presName="dummyNode1" presStyleLbl="node1" presStyleIdx="1" presStyleCnt="4"/>
      <dgm:spPr/>
    </dgm:pt>
    <dgm:pt modelId="{89350037-08DB-443D-9198-3ABF09CE1218}" type="pres">
      <dgm:prSet presAssocID="{D6741173-18E9-4F20-8255-F20B449FFED5}" presName="childNode1" presStyleLbl="bgAcc1" presStyleIdx="2" presStyleCnt="4">
        <dgm:presLayoutVars>
          <dgm:bulletEnabled val="1"/>
        </dgm:presLayoutVars>
      </dgm:prSet>
      <dgm:spPr/>
    </dgm:pt>
    <dgm:pt modelId="{661D57D5-522B-40E4-A364-A8F40B4D7F87}" type="pres">
      <dgm:prSet presAssocID="{D6741173-18E9-4F20-8255-F20B449FFED5}" presName="childNode1tx" presStyleLbl="bgAcc1" presStyleIdx="2" presStyleCnt="4">
        <dgm:presLayoutVars>
          <dgm:bulletEnabled val="1"/>
        </dgm:presLayoutVars>
      </dgm:prSet>
      <dgm:spPr/>
    </dgm:pt>
    <dgm:pt modelId="{8EE4BA56-FDA4-49A2-A9B5-7D282236EFD5}" type="pres">
      <dgm:prSet presAssocID="{D6741173-18E9-4F20-8255-F20B449FFED5}" presName="parentNode1" presStyleLbl="node1" presStyleIdx="2" presStyleCnt="4">
        <dgm:presLayoutVars>
          <dgm:chMax val="1"/>
          <dgm:bulletEnabled val="1"/>
        </dgm:presLayoutVars>
      </dgm:prSet>
      <dgm:spPr/>
    </dgm:pt>
    <dgm:pt modelId="{4637F0CA-D9A9-4696-B8A0-5E10FFF84C18}" type="pres">
      <dgm:prSet presAssocID="{D6741173-18E9-4F20-8255-F20B449FFED5}" presName="connSite1" presStyleCnt="0"/>
      <dgm:spPr/>
    </dgm:pt>
    <dgm:pt modelId="{2304F02B-1131-49EF-B1CB-7CF168F51EDD}" type="pres">
      <dgm:prSet presAssocID="{612D225A-3BDD-49EA-B7B0-910C51B67998}" presName="Name9" presStyleLbl="sibTrans2D1" presStyleIdx="2" presStyleCnt="3"/>
      <dgm:spPr/>
    </dgm:pt>
    <dgm:pt modelId="{E37A18C7-6157-44C7-8B70-C54589971EFE}" type="pres">
      <dgm:prSet presAssocID="{7E8197FD-C2AA-4C99-B68B-B5856BB66554}" presName="composite2" presStyleCnt="0"/>
      <dgm:spPr/>
    </dgm:pt>
    <dgm:pt modelId="{1B6C2B50-6010-4C99-805F-F80E4DA73C13}" type="pres">
      <dgm:prSet presAssocID="{7E8197FD-C2AA-4C99-B68B-B5856BB66554}" presName="dummyNode2" presStyleLbl="node1" presStyleIdx="2" presStyleCnt="4"/>
      <dgm:spPr/>
    </dgm:pt>
    <dgm:pt modelId="{8308F245-1803-4470-BAEC-164D8440FDA8}" type="pres">
      <dgm:prSet presAssocID="{7E8197FD-C2AA-4C99-B68B-B5856BB66554}" presName="childNode2" presStyleLbl="bgAcc1" presStyleIdx="3" presStyleCnt="4">
        <dgm:presLayoutVars>
          <dgm:bulletEnabled val="1"/>
        </dgm:presLayoutVars>
      </dgm:prSet>
      <dgm:spPr/>
    </dgm:pt>
    <dgm:pt modelId="{02EAE945-2F8B-4233-B2D5-D46D1CD2DF7F}" type="pres">
      <dgm:prSet presAssocID="{7E8197FD-C2AA-4C99-B68B-B5856BB66554}" presName="childNode2tx" presStyleLbl="bgAcc1" presStyleIdx="3" presStyleCnt="4">
        <dgm:presLayoutVars>
          <dgm:bulletEnabled val="1"/>
        </dgm:presLayoutVars>
      </dgm:prSet>
      <dgm:spPr/>
    </dgm:pt>
    <dgm:pt modelId="{C0C9E6F0-F410-484E-9D36-5DF647AA7631}" type="pres">
      <dgm:prSet presAssocID="{7E8197FD-C2AA-4C99-B68B-B5856BB66554}" presName="parentNode2" presStyleLbl="node1" presStyleIdx="3" presStyleCnt="4">
        <dgm:presLayoutVars>
          <dgm:chMax val="0"/>
          <dgm:bulletEnabled val="1"/>
        </dgm:presLayoutVars>
      </dgm:prSet>
      <dgm:spPr/>
    </dgm:pt>
    <dgm:pt modelId="{B4037017-049B-44E4-845E-AE851568A76B}" type="pres">
      <dgm:prSet presAssocID="{7E8197FD-C2AA-4C99-B68B-B5856BB66554}" presName="connSite2" presStyleCnt="0"/>
      <dgm:spPr/>
    </dgm:pt>
  </dgm:ptLst>
  <dgm:cxnLst>
    <dgm:cxn modelId="{EC168800-7CAF-4A7F-AC65-4146AEA4D994}" type="presOf" srcId="{7CDD35CC-820B-491A-90C3-520084726FF3}" destId="{661D57D5-522B-40E4-A364-A8F40B4D7F87}" srcOrd="1" destOrd="0" presId="urn:microsoft.com/office/officeart/2005/8/layout/hProcess4"/>
    <dgm:cxn modelId="{95922216-4791-40D6-B311-CD79788B78F2}" type="presOf" srcId="{612D225A-3BDD-49EA-B7B0-910C51B67998}" destId="{2304F02B-1131-49EF-B1CB-7CF168F51EDD}" srcOrd="0" destOrd="0" presId="urn:microsoft.com/office/officeart/2005/8/layout/hProcess4"/>
    <dgm:cxn modelId="{FDD5051E-EC0D-43D9-B60F-11648E899685}" srcId="{E6DBC735-0369-4449-9658-AC8656A3721F}" destId="{92214D92-0755-476D-BB63-54494415696D}" srcOrd="0" destOrd="0" parTransId="{EDF1A4BF-2688-43DD-8D84-83F68492C4DB}" sibTransId="{EED75C07-AA57-43D3-BDC7-6B708A41C1C1}"/>
    <dgm:cxn modelId="{0291B634-67F7-430B-A90E-0FD356FABD65}" type="presOf" srcId="{92214D92-0755-476D-BB63-54494415696D}" destId="{CACF24F7-EA3A-4961-8807-CBEBFC146AD2}" srcOrd="0" destOrd="0" presId="urn:microsoft.com/office/officeart/2005/8/layout/hProcess4"/>
    <dgm:cxn modelId="{0AA46F39-FDF7-426C-B600-A3EB50D7E720}" srcId="{957D3BE1-F94E-4730-B5DC-AA64F8DD599F}" destId="{1F9899A7-9421-4CE3-961B-E3E7BBB0D05C}" srcOrd="1" destOrd="0" parTransId="{EFDD498E-B6DD-4E01-B54A-8A893A21FC06}" sibTransId="{EA8362DB-C6E6-43D4-85D7-426B23BA0210}"/>
    <dgm:cxn modelId="{8A15AD3C-86B7-4623-AC44-4429AB5EEF94}" srcId="{957D3BE1-F94E-4730-B5DC-AA64F8DD599F}" destId="{D6741173-18E9-4F20-8255-F20B449FFED5}" srcOrd="2" destOrd="0" parTransId="{D4E8DFDC-EEB0-4290-81FE-B28181F57056}" sibTransId="{612D225A-3BDD-49EA-B7B0-910C51B67998}"/>
    <dgm:cxn modelId="{841D403E-10C3-45DD-8796-8C91BA033B4F}" type="presOf" srcId="{7CDD35CC-820B-491A-90C3-520084726FF3}" destId="{89350037-08DB-443D-9198-3ABF09CE1218}" srcOrd="0" destOrd="0" presId="urn:microsoft.com/office/officeart/2005/8/layout/hProcess4"/>
    <dgm:cxn modelId="{6B923D64-3840-49EC-9832-343708CB7F67}" type="presOf" srcId="{E6DBC735-0369-4449-9658-AC8656A3721F}" destId="{B992465D-5AD3-4D83-90EA-A87292F6AD0D}" srcOrd="0" destOrd="0" presId="urn:microsoft.com/office/officeart/2005/8/layout/hProcess4"/>
    <dgm:cxn modelId="{5A34844D-3004-4996-A1A7-FC66CA6EF738}" srcId="{1F9899A7-9421-4CE3-961B-E3E7BBB0D05C}" destId="{F6F4DB83-531F-4C02-9051-F0EFC1C39C2D}" srcOrd="0" destOrd="0" parTransId="{EB2B54C7-6E40-4FA8-98F2-B40FB21DCC91}" sibTransId="{1031CDBB-1365-4D00-8D43-9BB74FDB4DBD}"/>
    <dgm:cxn modelId="{BAFBCF4D-5DFE-4378-8B15-DCFF2606CA8E}" type="presOf" srcId="{F6F4DB83-531F-4C02-9051-F0EFC1C39C2D}" destId="{CE63AA56-1F0B-47D2-851D-68A01C13C118}" srcOrd="0" destOrd="0" presId="urn:microsoft.com/office/officeart/2005/8/layout/hProcess4"/>
    <dgm:cxn modelId="{D8602089-5BF3-4CC5-9765-79210F514F42}" type="presOf" srcId="{13464F1C-912B-4498-9D32-4A97BF4270EE}" destId="{02EAE945-2F8B-4233-B2D5-D46D1CD2DF7F}" srcOrd="1" destOrd="0" presId="urn:microsoft.com/office/officeart/2005/8/layout/hProcess4"/>
    <dgm:cxn modelId="{81B45591-F09D-4B72-86BE-15FD6435F2A9}" type="presOf" srcId="{13464F1C-912B-4498-9D32-4A97BF4270EE}" destId="{8308F245-1803-4470-BAEC-164D8440FDA8}" srcOrd="0" destOrd="0" presId="urn:microsoft.com/office/officeart/2005/8/layout/hProcess4"/>
    <dgm:cxn modelId="{201AD392-75FB-486E-B609-72E2FB452D68}" type="presOf" srcId="{EA8362DB-C6E6-43D4-85D7-426B23BA0210}" destId="{D203CC38-BD96-40D9-8482-100CFA9E9217}" srcOrd="0" destOrd="0" presId="urn:microsoft.com/office/officeart/2005/8/layout/hProcess4"/>
    <dgm:cxn modelId="{56B04193-A6FB-43EB-9FFF-48FACF2145E2}" srcId="{D6741173-18E9-4F20-8255-F20B449FFED5}" destId="{7CDD35CC-820B-491A-90C3-520084726FF3}" srcOrd="0" destOrd="0" parTransId="{173EFDFE-2C3E-432B-916F-CFDBC45B4FFB}" sibTransId="{88D995C2-271A-4B17-A6C0-D373DB5BD69D}"/>
    <dgm:cxn modelId="{DFA4F2A3-57DD-4BDE-ABDF-C5C5E327B77C}" type="presOf" srcId="{F6F4DB83-531F-4C02-9051-F0EFC1C39C2D}" destId="{CDF9B05D-F900-4C92-AEDF-5AC57BFB73B6}" srcOrd="1" destOrd="0" presId="urn:microsoft.com/office/officeart/2005/8/layout/hProcess4"/>
    <dgm:cxn modelId="{AC2A40AB-6D70-473C-9351-9A536CE59A0F}" type="presOf" srcId="{1F9899A7-9421-4CE3-961B-E3E7BBB0D05C}" destId="{B37B986E-893A-49A0-852F-F75134406B50}" srcOrd="0" destOrd="0" presId="urn:microsoft.com/office/officeart/2005/8/layout/hProcess4"/>
    <dgm:cxn modelId="{87DE5AAD-810B-4EEB-8CC3-7AD909C0A891}" type="presOf" srcId="{92214D92-0755-476D-BB63-54494415696D}" destId="{B5CFB936-0E50-4DCD-9A25-4AEA67911774}" srcOrd="1" destOrd="0" presId="urn:microsoft.com/office/officeart/2005/8/layout/hProcess4"/>
    <dgm:cxn modelId="{394BF9AF-7D26-45BA-A7D4-595CE59B4A70}" srcId="{957D3BE1-F94E-4730-B5DC-AA64F8DD599F}" destId="{7E8197FD-C2AA-4C99-B68B-B5856BB66554}" srcOrd="3" destOrd="0" parTransId="{5196ACAE-1846-4EE0-9831-E8DFFB7A6E3F}" sibTransId="{F9E53A20-8B3C-430B-97F0-2B78C29226DF}"/>
    <dgm:cxn modelId="{ADAB48B2-2234-4D64-974C-FBBA242191FD}" type="presOf" srcId="{D6741173-18E9-4F20-8255-F20B449FFED5}" destId="{8EE4BA56-FDA4-49A2-A9B5-7D282236EFD5}" srcOrd="0" destOrd="0" presId="urn:microsoft.com/office/officeart/2005/8/layout/hProcess4"/>
    <dgm:cxn modelId="{93EDF0B3-083A-472D-982B-D314DEEB8B2E}" type="presOf" srcId="{5EE20867-02F1-4CB5-B0A3-6F230EEFB06D}" destId="{9C236BBB-E36E-42CF-8F25-21ED9AE58192}" srcOrd="0" destOrd="0" presId="urn:microsoft.com/office/officeart/2005/8/layout/hProcess4"/>
    <dgm:cxn modelId="{F76236B8-FE8F-43AD-9117-4E1B6DB7BE07}" type="presOf" srcId="{7E8197FD-C2AA-4C99-B68B-B5856BB66554}" destId="{C0C9E6F0-F410-484E-9D36-5DF647AA7631}" srcOrd="0" destOrd="0" presId="urn:microsoft.com/office/officeart/2005/8/layout/hProcess4"/>
    <dgm:cxn modelId="{B0A07CC1-194E-4699-A953-734247747F19}" type="presOf" srcId="{957D3BE1-F94E-4730-B5DC-AA64F8DD599F}" destId="{370F4B21-ED55-4DB9-B066-B0E098BF7ECA}" srcOrd="0" destOrd="0" presId="urn:microsoft.com/office/officeart/2005/8/layout/hProcess4"/>
    <dgm:cxn modelId="{9C6BF1CF-2796-4E0D-89B4-26B84423C749}" srcId="{957D3BE1-F94E-4730-B5DC-AA64F8DD599F}" destId="{E6DBC735-0369-4449-9658-AC8656A3721F}" srcOrd="0" destOrd="0" parTransId="{F70E289E-4E72-46BB-80AE-FA865EE8C698}" sibTransId="{5EE20867-02F1-4CB5-B0A3-6F230EEFB06D}"/>
    <dgm:cxn modelId="{DB8829F1-94EE-4354-9DD5-D67FF3F0355D}" srcId="{7E8197FD-C2AA-4C99-B68B-B5856BB66554}" destId="{13464F1C-912B-4498-9D32-4A97BF4270EE}" srcOrd="0" destOrd="0" parTransId="{D854911D-2924-42B2-A766-6447E56C1F9C}" sibTransId="{FB993320-7B01-4AF0-809F-2CF74F5453BD}"/>
    <dgm:cxn modelId="{0CA9C096-3B69-463F-8920-FDE1CDB8D4B6}" type="presParOf" srcId="{370F4B21-ED55-4DB9-B066-B0E098BF7ECA}" destId="{C6315BB3-1B25-433A-A1C4-28FBA2DED1BD}" srcOrd="0" destOrd="0" presId="urn:microsoft.com/office/officeart/2005/8/layout/hProcess4"/>
    <dgm:cxn modelId="{36B6368C-5E87-49F7-B2E9-685EB19799C4}" type="presParOf" srcId="{370F4B21-ED55-4DB9-B066-B0E098BF7ECA}" destId="{6B40A421-5BF0-4061-A878-9C721FACD80F}" srcOrd="1" destOrd="0" presId="urn:microsoft.com/office/officeart/2005/8/layout/hProcess4"/>
    <dgm:cxn modelId="{17A542F2-723B-452B-B7BD-B1CFF70A0AD8}" type="presParOf" srcId="{370F4B21-ED55-4DB9-B066-B0E098BF7ECA}" destId="{87CBC38A-A507-4237-B009-814744B76C32}" srcOrd="2" destOrd="0" presId="urn:microsoft.com/office/officeart/2005/8/layout/hProcess4"/>
    <dgm:cxn modelId="{A121EC14-A2A6-490C-887E-53DF25660BD9}" type="presParOf" srcId="{87CBC38A-A507-4237-B009-814744B76C32}" destId="{5314CE37-1E31-4C04-B31D-EBC749967953}" srcOrd="0" destOrd="0" presId="urn:microsoft.com/office/officeart/2005/8/layout/hProcess4"/>
    <dgm:cxn modelId="{E6980FE4-BF83-4F65-92D9-BD6520EA4869}" type="presParOf" srcId="{5314CE37-1E31-4C04-B31D-EBC749967953}" destId="{17B32AD7-DC4E-4622-8707-A529E13415B1}" srcOrd="0" destOrd="0" presId="urn:microsoft.com/office/officeart/2005/8/layout/hProcess4"/>
    <dgm:cxn modelId="{D384AA6B-BA8B-4EA2-9944-FEB6F77FC690}" type="presParOf" srcId="{5314CE37-1E31-4C04-B31D-EBC749967953}" destId="{CACF24F7-EA3A-4961-8807-CBEBFC146AD2}" srcOrd="1" destOrd="0" presId="urn:microsoft.com/office/officeart/2005/8/layout/hProcess4"/>
    <dgm:cxn modelId="{3655F8B9-87BF-4576-BA81-05C0157BCC48}" type="presParOf" srcId="{5314CE37-1E31-4C04-B31D-EBC749967953}" destId="{B5CFB936-0E50-4DCD-9A25-4AEA67911774}" srcOrd="2" destOrd="0" presId="urn:microsoft.com/office/officeart/2005/8/layout/hProcess4"/>
    <dgm:cxn modelId="{ED51888F-DE5E-449F-817E-1A05BEC1A3D1}" type="presParOf" srcId="{5314CE37-1E31-4C04-B31D-EBC749967953}" destId="{B992465D-5AD3-4D83-90EA-A87292F6AD0D}" srcOrd="3" destOrd="0" presId="urn:microsoft.com/office/officeart/2005/8/layout/hProcess4"/>
    <dgm:cxn modelId="{064FA3B7-5680-4ADE-9476-ADA46065B109}" type="presParOf" srcId="{5314CE37-1E31-4C04-B31D-EBC749967953}" destId="{B71C3EBE-B283-4761-BB63-3FB9A9C4E80F}" srcOrd="4" destOrd="0" presId="urn:microsoft.com/office/officeart/2005/8/layout/hProcess4"/>
    <dgm:cxn modelId="{F013452E-8EFB-4C0F-B446-8E433019E644}" type="presParOf" srcId="{87CBC38A-A507-4237-B009-814744B76C32}" destId="{9C236BBB-E36E-42CF-8F25-21ED9AE58192}" srcOrd="1" destOrd="0" presId="urn:microsoft.com/office/officeart/2005/8/layout/hProcess4"/>
    <dgm:cxn modelId="{EF616267-149C-48E4-B5A8-6D586D90127B}" type="presParOf" srcId="{87CBC38A-A507-4237-B009-814744B76C32}" destId="{E2E5E021-5450-46C6-9FCA-A9CFDEFBBF93}" srcOrd="2" destOrd="0" presId="urn:microsoft.com/office/officeart/2005/8/layout/hProcess4"/>
    <dgm:cxn modelId="{58CBD21A-9157-4A27-9F96-71043E453FB3}" type="presParOf" srcId="{E2E5E021-5450-46C6-9FCA-A9CFDEFBBF93}" destId="{36DBE9B4-28B9-4F88-B82A-C9C006C4C42A}" srcOrd="0" destOrd="0" presId="urn:microsoft.com/office/officeart/2005/8/layout/hProcess4"/>
    <dgm:cxn modelId="{0BFD6B51-26EA-4B08-B3ED-B045EA939AB0}" type="presParOf" srcId="{E2E5E021-5450-46C6-9FCA-A9CFDEFBBF93}" destId="{CE63AA56-1F0B-47D2-851D-68A01C13C118}" srcOrd="1" destOrd="0" presId="urn:microsoft.com/office/officeart/2005/8/layout/hProcess4"/>
    <dgm:cxn modelId="{98698DC2-34E8-48B0-AE96-ECB1E72C4FB7}" type="presParOf" srcId="{E2E5E021-5450-46C6-9FCA-A9CFDEFBBF93}" destId="{CDF9B05D-F900-4C92-AEDF-5AC57BFB73B6}" srcOrd="2" destOrd="0" presId="urn:microsoft.com/office/officeart/2005/8/layout/hProcess4"/>
    <dgm:cxn modelId="{8206B99D-043A-4318-8CD7-926F3CA81DA9}" type="presParOf" srcId="{E2E5E021-5450-46C6-9FCA-A9CFDEFBBF93}" destId="{B37B986E-893A-49A0-852F-F75134406B50}" srcOrd="3" destOrd="0" presId="urn:microsoft.com/office/officeart/2005/8/layout/hProcess4"/>
    <dgm:cxn modelId="{2E2DCAF1-A54D-48DD-AFC0-CAD0B4E1AFA3}" type="presParOf" srcId="{E2E5E021-5450-46C6-9FCA-A9CFDEFBBF93}" destId="{E6909CC4-B9AD-4759-8546-E26A6ACA3EC7}" srcOrd="4" destOrd="0" presId="urn:microsoft.com/office/officeart/2005/8/layout/hProcess4"/>
    <dgm:cxn modelId="{E234FC4C-64DE-40B7-8979-08FC0F83A71F}" type="presParOf" srcId="{87CBC38A-A507-4237-B009-814744B76C32}" destId="{D203CC38-BD96-40D9-8482-100CFA9E9217}" srcOrd="3" destOrd="0" presId="urn:microsoft.com/office/officeart/2005/8/layout/hProcess4"/>
    <dgm:cxn modelId="{39F89405-6133-41C8-9CC4-98FDE706FCA7}" type="presParOf" srcId="{87CBC38A-A507-4237-B009-814744B76C32}" destId="{A54C6C5B-4B41-4501-8821-6E3D8DEEAA38}" srcOrd="4" destOrd="0" presId="urn:microsoft.com/office/officeart/2005/8/layout/hProcess4"/>
    <dgm:cxn modelId="{0448B1B7-329E-4FC1-A0DB-5B570B826343}" type="presParOf" srcId="{A54C6C5B-4B41-4501-8821-6E3D8DEEAA38}" destId="{15CFE3A0-4047-44B5-9FF0-D1217D300929}" srcOrd="0" destOrd="0" presId="urn:microsoft.com/office/officeart/2005/8/layout/hProcess4"/>
    <dgm:cxn modelId="{249E6B04-2FB8-4895-B4D4-D0207041F624}" type="presParOf" srcId="{A54C6C5B-4B41-4501-8821-6E3D8DEEAA38}" destId="{89350037-08DB-443D-9198-3ABF09CE1218}" srcOrd="1" destOrd="0" presId="urn:microsoft.com/office/officeart/2005/8/layout/hProcess4"/>
    <dgm:cxn modelId="{E98FAAC8-BF40-4A4F-88C4-9E13D895EF93}" type="presParOf" srcId="{A54C6C5B-4B41-4501-8821-6E3D8DEEAA38}" destId="{661D57D5-522B-40E4-A364-A8F40B4D7F87}" srcOrd="2" destOrd="0" presId="urn:microsoft.com/office/officeart/2005/8/layout/hProcess4"/>
    <dgm:cxn modelId="{7AEC479F-A6D8-4597-A1CF-B818A2933ABB}" type="presParOf" srcId="{A54C6C5B-4B41-4501-8821-6E3D8DEEAA38}" destId="{8EE4BA56-FDA4-49A2-A9B5-7D282236EFD5}" srcOrd="3" destOrd="0" presId="urn:microsoft.com/office/officeart/2005/8/layout/hProcess4"/>
    <dgm:cxn modelId="{B63C6275-252B-4BA5-8DD4-3618282386B6}" type="presParOf" srcId="{A54C6C5B-4B41-4501-8821-6E3D8DEEAA38}" destId="{4637F0CA-D9A9-4696-B8A0-5E10FFF84C18}" srcOrd="4" destOrd="0" presId="urn:microsoft.com/office/officeart/2005/8/layout/hProcess4"/>
    <dgm:cxn modelId="{4685907D-FC6E-4A8C-8212-757ACCEA4193}" type="presParOf" srcId="{87CBC38A-A507-4237-B009-814744B76C32}" destId="{2304F02B-1131-49EF-B1CB-7CF168F51EDD}" srcOrd="5" destOrd="0" presId="urn:microsoft.com/office/officeart/2005/8/layout/hProcess4"/>
    <dgm:cxn modelId="{B98A4E65-895F-471B-A297-61C87B8AF348}" type="presParOf" srcId="{87CBC38A-A507-4237-B009-814744B76C32}" destId="{E37A18C7-6157-44C7-8B70-C54589971EFE}" srcOrd="6" destOrd="0" presId="urn:microsoft.com/office/officeart/2005/8/layout/hProcess4"/>
    <dgm:cxn modelId="{104EA89B-3BA8-4B95-9817-EB2701E6F367}" type="presParOf" srcId="{E37A18C7-6157-44C7-8B70-C54589971EFE}" destId="{1B6C2B50-6010-4C99-805F-F80E4DA73C13}" srcOrd="0" destOrd="0" presId="urn:microsoft.com/office/officeart/2005/8/layout/hProcess4"/>
    <dgm:cxn modelId="{4F2F87BC-B145-419D-A63E-E316A9CF393D}" type="presParOf" srcId="{E37A18C7-6157-44C7-8B70-C54589971EFE}" destId="{8308F245-1803-4470-BAEC-164D8440FDA8}" srcOrd="1" destOrd="0" presId="urn:microsoft.com/office/officeart/2005/8/layout/hProcess4"/>
    <dgm:cxn modelId="{75D7C618-7229-4541-A064-1B6AB02B9543}" type="presParOf" srcId="{E37A18C7-6157-44C7-8B70-C54589971EFE}" destId="{02EAE945-2F8B-4233-B2D5-D46D1CD2DF7F}" srcOrd="2" destOrd="0" presId="urn:microsoft.com/office/officeart/2005/8/layout/hProcess4"/>
    <dgm:cxn modelId="{4184C7D5-D6D3-4861-AD6C-A14946238D15}" type="presParOf" srcId="{E37A18C7-6157-44C7-8B70-C54589971EFE}" destId="{C0C9E6F0-F410-484E-9D36-5DF647AA7631}" srcOrd="3" destOrd="0" presId="urn:microsoft.com/office/officeart/2005/8/layout/hProcess4"/>
    <dgm:cxn modelId="{000ACAC4-ACA6-44F3-9D43-964FBC7A9783}" type="presParOf" srcId="{E37A18C7-6157-44C7-8B70-C54589971EFE}" destId="{B4037017-049B-44E4-845E-AE851568A76B}"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CC228C4-0681-4F12-9B9C-0556CCF05BD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CF5A443-60E3-4943-ACD3-87C7268CC7BA}">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1. </a:t>
          </a:r>
          <a:r>
            <a:rPr lang="en-US" b="1" i="1">
              <a:latin typeface="Times New Roman" panose="02020603050405020304" pitchFamily="18" charset="0"/>
              <a:cs typeface="Times New Roman" panose="02020603050405020304" pitchFamily="18" charset="0"/>
            </a:rPr>
            <a:t>Độ lệch ngang</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giá trị dương di chuyển bóng sang phải và các giá trị âm sang trái</a:t>
          </a:r>
          <a:endParaRPr lang="en-US">
            <a:latin typeface="Times New Roman" panose="02020603050405020304" pitchFamily="18" charset="0"/>
            <a:cs typeface="Times New Roman" panose="02020603050405020304" pitchFamily="18" charset="0"/>
          </a:endParaRPr>
        </a:p>
      </dgm:t>
    </dgm:pt>
    <dgm:pt modelId="{D164A448-480B-4EFA-9149-80A9D7F31C4E}" type="parTrans" cxnId="{8006005C-CD95-4AC8-A582-0FC87EBCF752}">
      <dgm:prSet/>
      <dgm:spPr/>
      <dgm:t>
        <a:bodyPr/>
        <a:lstStyle/>
        <a:p>
          <a:endParaRPr lang="en-US">
            <a:latin typeface="Times New Roman" panose="02020603050405020304" pitchFamily="18" charset="0"/>
            <a:cs typeface="Times New Roman" panose="02020603050405020304" pitchFamily="18" charset="0"/>
          </a:endParaRPr>
        </a:p>
      </dgm:t>
    </dgm:pt>
    <dgm:pt modelId="{A340C643-BC33-452F-B131-59C4FAFA79F9}" type="sibTrans" cxnId="{8006005C-CD95-4AC8-A582-0FC87EBCF752}">
      <dgm:prSet/>
      <dgm:spPr/>
      <dgm:t>
        <a:bodyPr/>
        <a:lstStyle/>
        <a:p>
          <a:endParaRPr lang="en-US">
            <a:latin typeface="Times New Roman" panose="02020603050405020304" pitchFamily="18" charset="0"/>
            <a:cs typeface="Times New Roman" panose="02020603050405020304" pitchFamily="18" charset="0"/>
          </a:endParaRPr>
        </a:p>
      </dgm:t>
    </dgm:pt>
    <dgm:pt modelId="{B876104E-A178-470A-B4ED-EB7384510EF8}">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2. </a:t>
          </a:r>
          <a:r>
            <a:rPr lang="en-US" b="1" i="1">
              <a:latin typeface="Times New Roman" panose="02020603050405020304" pitchFamily="18" charset="0"/>
              <a:cs typeface="Times New Roman" panose="02020603050405020304" pitchFamily="18" charset="0"/>
            </a:rPr>
            <a:t>Độ lệch dọc</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tương tự như độ lệch ngang, </a:t>
          </a:r>
          <a:r>
            <a:rPr lang="en-US">
              <a:latin typeface="Times New Roman" panose="02020603050405020304" pitchFamily="18" charset="0"/>
              <a:cs typeface="Times New Roman" panose="02020603050405020304" pitchFamily="18" charset="0"/>
            </a:rPr>
            <a:t>nhưng </a:t>
          </a:r>
          <a:r>
            <a:rPr lang="vi-VN">
              <a:latin typeface="Times New Roman" panose="02020603050405020304" pitchFamily="18" charset="0"/>
              <a:cs typeface="Times New Roman" panose="02020603050405020304" pitchFamily="18" charset="0"/>
            </a:rPr>
            <a:t>di chuyển bóng lên / xuống</a:t>
          </a:r>
          <a:endParaRPr lang="en-US">
            <a:latin typeface="Times New Roman" panose="02020603050405020304" pitchFamily="18" charset="0"/>
            <a:cs typeface="Times New Roman" panose="02020603050405020304" pitchFamily="18" charset="0"/>
          </a:endParaRPr>
        </a:p>
      </dgm:t>
    </dgm:pt>
    <dgm:pt modelId="{641716EF-C2F4-4C48-B0CD-0BCCB1C3459E}" type="parTrans" cxnId="{8A4348EA-3860-48D4-9098-0FB7107489B4}">
      <dgm:prSet/>
      <dgm:spPr/>
      <dgm:t>
        <a:bodyPr/>
        <a:lstStyle/>
        <a:p>
          <a:endParaRPr lang="en-US">
            <a:latin typeface="Times New Roman" panose="02020603050405020304" pitchFamily="18" charset="0"/>
            <a:cs typeface="Times New Roman" panose="02020603050405020304" pitchFamily="18" charset="0"/>
          </a:endParaRPr>
        </a:p>
      </dgm:t>
    </dgm:pt>
    <dgm:pt modelId="{FEAA918C-CB51-4B4B-A319-1CF3B7313BA0}" type="sibTrans" cxnId="{8A4348EA-3860-48D4-9098-0FB7107489B4}">
      <dgm:prSet/>
      <dgm:spPr/>
      <dgm:t>
        <a:bodyPr/>
        <a:lstStyle/>
        <a:p>
          <a:endParaRPr lang="en-US">
            <a:latin typeface="Times New Roman" panose="02020603050405020304" pitchFamily="18" charset="0"/>
            <a:cs typeface="Times New Roman" panose="02020603050405020304" pitchFamily="18" charset="0"/>
          </a:endParaRPr>
        </a:p>
      </dgm:t>
    </dgm:pt>
    <dgm:pt modelId="{9D22A4E7-F179-4E9D-A86C-C6FC7CE5B8FB}">
      <dgm:prSet phldrT="[Text]">
        <dgm:style>
          <a:lnRef idx="2">
            <a:schemeClr val="accent1"/>
          </a:lnRef>
          <a:fillRef idx="1">
            <a:schemeClr val="lt1"/>
          </a:fillRef>
          <a:effectRef idx="0">
            <a:schemeClr val="accent1"/>
          </a:effectRef>
          <a:fontRef idx="minor">
            <a:schemeClr val="dk1"/>
          </a:fontRef>
        </dgm:style>
      </dgm:prSet>
      <dgm:spPr/>
      <dgm:t>
        <a:bodyPr/>
        <a:lstStyle/>
        <a:p>
          <a:r>
            <a:rPr lang="vi-VN">
              <a:latin typeface="Times New Roman" panose="02020603050405020304" pitchFamily="18" charset="0"/>
              <a:cs typeface="Times New Roman" panose="02020603050405020304" pitchFamily="18" charset="0"/>
            </a:rPr>
            <a:t>3.</a:t>
          </a:r>
          <a:r>
            <a:rPr lang="en-US">
              <a:latin typeface="Times New Roman" panose="02020603050405020304" pitchFamily="18" charset="0"/>
              <a:cs typeface="Times New Roman" panose="02020603050405020304" pitchFamily="18" charset="0"/>
            </a:rPr>
            <a:t> </a:t>
          </a:r>
          <a:r>
            <a:rPr lang="vi-VN" b="1" i="1">
              <a:latin typeface="Times New Roman" panose="02020603050405020304" pitchFamily="18" charset="0"/>
              <a:cs typeface="Times New Roman" panose="02020603050405020304" pitchFamily="18" charset="0"/>
            </a:rPr>
            <a:t>Bán kính mờ</a:t>
          </a:r>
          <a:r>
            <a:rPr lang="vi-VN">
              <a:latin typeface="Times New Roman" panose="02020603050405020304" pitchFamily="18" charset="0"/>
              <a:cs typeface="Times New Roman" panose="02020603050405020304" pitchFamily="18" charset="0"/>
            </a:rPr>
            <a:t>: giá trị cao hơn có nghĩa là bóng bị phân tán rộng hơn.</a:t>
          </a:r>
          <a:endParaRPr lang="en-US">
            <a:latin typeface="Times New Roman" panose="02020603050405020304" pitchFamily="18" charset="0"/>
            <a:cs typeface="Times New Roman" panose="02020603050405020304" pitchFamily="18" charset="0"/>
          </a:endParaRPr>
        </a:p>
      </dgm:t>
    </dgm:pt>
    <dgm:pt modelId="{CCA89D71-FD10-4351-ADDA-3102BCBA8DA1}" type="parTrans" cxnId="{21DBE1D8-DDEC-4F6D-8884-616468CBD7BA}">
      <dgm:prSet/>
      <dgm:spPr/>
      <dgm:t>
        <a:bodyPr/>
        <a:lstStyle/>
        <a:p>
          <a:endParaRPr lang="en-US">
            <a:latin typeface="Times New Roman" panose="02020603050405020304" pitchFamily="18" charset="0"/>
            <a:cs typeface="Times New Roman" panose="02020603050405020304" pitchFamily="18" charset="0"/>
          </a:endParaRPr>
        </a:p>
      </dgm:t>
    </dgm:pt>
    <dgm:pt modelId="{4FC45D20-A1A9-4D3B-AAB5-C3D20EA7E2C1}" type="sibTrans" cxnId="{21DBE1D8-DDEC-4F6D-8884-616468CBD7BA}">
      <dgm:prSet/>
      <dgm:spPr/>
      <dgm:t>
        <a:bodyPr/>
        <a:lstStyle/>
        <a:p>
          <a:endParaRPr lang="en-US">
            <a:latin typeface="Times New Roman" panose="02020603050405020304" pitchFamily="18" charset="0"/>
            <a:cs typeface="Times New Roman" panose="02020603050405020304" pitchFamily="18" charset="0"/>
          </a:endParaRPr>
        </a:p>
      </dgm:t>
    </dgm:pt>
    <dgm:pt modelId="{FF694B4C-6B69-4355-87FC-549642717858}">
      <dgm:prSet phldrT="[Text]">
        <dgm:style>
          <a:lnRef idx="2">
            <a:schemeClr val="accent1"/>
          </a:lnRef>
          <a:fillRef idx="1">
            <a:schemeClr val="lt1"/>
          </a:fillRef>
          <a:effectRef idx="0">
            <a:schemeClr val="accent1"/>
          </a:effectRef>
          <a:fontRef idx="minor">
            <a:schemeClr val="dk1"/>
          </a:fontRef>
        </dgm:style>
      </dgm:prSet>
      <dgm:spPr/>
      <dgm:t>
        <a:bodyPr/>
        <a:lstStyle/>
        <a:p>
          <a:r>
            <a:rPr lang="vi-VN">
              <a:latin typeface="Times New Roman" panose="02020603050405020304" pitchFamily="18" charset="0"/>
              <a:cs typeface="Times New Roman" panose="02020603050405020304" pitchFamily="18" charset="0"/>
            </a:rPr>
            <a:t>4.</a:t>
          </a:r>
          <a:r>
            <a:rPr lang="en-US">
              <a:latin typeface="Times New Roman" panose="02020603050405020304" pitchFamily="18" charset="0"/>
              <a:cs typeface="Times New Roman" panose="02020603050405020304" pitchFamily="18" charset="0"/>
            </a:rPr>
            <a:t> </a:t>
          </a:r>
          <a:r>
            <a:rPr lang="vi-VN" b="1" i="1">
              <a:latin typeface="Times New Roman" panose="02020603050405020304" pitchFamily="18" charset="0"/>
              <a:cs typeface="Times New Roman" panose="02020603050405020304" pitchFamily="18" charset="0"/>
            </a:rPr>
            <a:t>Màu cơ bản </a:t>
          </a:r>
          <a:r>
            <a:rPr lang="vi-VN">
              <a:latin typeface="Times New Roman" panose="02020603050405020304" pitchFamily="18" charset="0"/>
              <a:cs typeface="Times New Roman" panose="02020603050405020304" pitchFamily="18" charset="0"/>
            </a:rPr>
            <a:t>của bóng đổ, có thể lấy bất kỳ đơn vị màu CSS nào. </a:t>
          </a:r>
          <a:endParaRPr lang="en-US">
            <a:latin typeface="Times New Roman" panose="02020603050405020304" pitchFamily="18" charset="0"/>
            <a:cs typeface="Times New Roman" panose="02020603050405020304" pitchFamily="18" charset="0"/>
          </a:endParaRPr>
        </a:p>
      </dgm:t>
    </dgm:pt>
    <dgm:pt modelId="{B7896C97-0F2D-4950-A661-6BB8D14C77BA}" type="parTrans" cxnId="{1B2E2EAA-0E62-4250-9170-791176419E15}">
      <dgm:prSet/>
      <dgm:spPr/>
      <dgm:t>
        <a:bodyPr/>
        <a:lstStyle/>
        <a:p>
          <a:endParaRPr lang="en-US">
            <a:latin typeface="Times New Roman" panose="02020603050405020304" pitchFamily="18" charset="0"/>
            <a:cs typeface="Times New Roman" panose="02020603050405020304" pitchFamily="18" charset="0"/>
          </a:endParaRPr>
        </a:p>
      </dgm:t>
    </dgm:pt>
    <dgm:pt modelId="{2EDC25F1-6F9D-4BCE-9DD4-BC75A78379FA}" type="sibTrans" cxnId="{1B2E2EAA-0E62-4250-9170-791176419E15}">
      <dgm:prSet/>
      <dgm:spPr/>
      <dgm:t>
        <a:bodyPr/>
        <a:lstStyle/>
        <a:p>
          <a:endParaRPr lang="en-US">
            <a:latin typeface="Times New Roman" panose="02020603050405020304" pitchFamily="18" charset="0"/>
            <a:cs typeface="Times New Roman" panose="02020603050405020304" pitchFamily="18" charset="0"/>
          </a:endParaRPr>
        </a:p>
      </dgm:t>
    </dgm:pt>
    <dgm:pt modelId="{08770BAB-36C1-48A6-AB84-CA25F190855B}" type="pres">
      <dgm:prSet presAssocID="{6CC228C4-0681-4F12-9B9C-0556CCF05BDE}" presName="outerComposite" presStyleCnt="0">
        <dgm:presLayoutVars>
          <dgm:chMax val="5"/>
          <dgm:dir/>
          <dgm:resizeHandles val="exact"/>
        </dgm:presLayoutVars>
      </dgm:prSet>
      <dgm:spPr/>
    </dgm:pt>
    <dgm:pt modelId="{60A0A331-F134-42FA-BA17-4452800E3DAD}" type="pres">
      <dgm:prSet presAssocID="{6CC228C4-0681-4F12-9B9C-0556CCF05BDE}" presName="dummyMaxCanvas" presStyleCnt="0">
        <dgm:presLayoutVars/>
      </dgm:prSet>
      <dgm:spPr/>
    </dgm:pt>
    <dgm:pt modelId="{08179C0D-3B89-43F5-81E7-E4BADBE7DA9A}" type="pres">
      <dgm:prSet presAssocID="{6CC228C4-0681-4F12-9B9C-0556CCF05BDE}" presName="FourNodes_1" presStyleLbl="node1" presStyleIdx="0" presStyleCnt="4">
        <dgm:presLayoutVars>
          <dgm:bulletEnabled val="1"/>
        </dgm:presLayoutVars>
      </dgm:prSet>
      <dgm:spPr/>
    </dgm:pt>
    <dgm:pt modelId="{A020CEF4-4674-450D-A657-1C4412058CE8}" type="pres">
      <dgm:prSet presAssocID="{6CC228C4-0681-4F12-9B9C-0556CCF05BDE}" presName="FourNodes_2" presStyleLbl="node1" presStyleIdx="1" presStyleCnt="4">
        <dgm:presLayoutVars>
          <dgm:bulletEnabled val="1"/>
        </dgm:presLayoutVars>
      </dgm:prSet>
      <dgm:spPr/>
    </dgm:pt>
    <dgm:pt modelId="{8A41DDF9-BE27-43D1-AA10-311224C6187B}" type="pres">
      <dgm:prSet presAssocID="{6CC228C4-0681-4F12-9B9C-0556CCF05BDE}" presName="FourNodes_3" presStyleLbl="node1" presStyleIdx="2" presStyleCnt="4">
        <dgm:presLayoutVars>
          <dgm:bulletEnabled val="1"/>
        </dgm:presLayoutVars>
      </dgm:prSet>
      <dgm:spPr/>
    </dgm:pt>
    <dgm:pt modelId="{CD786ACE-144B-4A47-BC21-198B163516B8}" type="pres">
      <dgm:prSet presAssocID="{6CC228C4-0681-4F12-9B9C-0556CCF05BDE}" presName="FourNodes_4" presStyleLbl="node1" presStyleIdx="3" presStyleCnt="4">
        <dgm:presLayoutVars>
          <dgm:bulletEnabled val="1"/>
        </dgm:presLayoutVars>
      </dgm:prSet>
      <dgm:spPr/>
    </dgm:pt>
    <dgm:pt modelId="{02AA369F-DA92-4E35-AFD4-2618E76A7B11}" type="pres">
      <dgm:prSet presAssocID="{6CC228C4-0681-4F12-9B9C-0556CCF05BDE}" presName="FourConn_1-2" presStyleLbl="fgAccFollowNode1" presStyleIdx="0" presStyleCnt="3">
        <dgm:presLayoutVars>
          <dgm:bulletEnabled val="1"/>
        </dgm:presLayoutVars>
      </dgm:prSet>
      <dgm:spPr/>
    </dgm:pt>
    <dgm:pt modelId="{6F25300B-AF31-4B35-87D5-68D9CBF8BA9A}" type="pres">
      <dgm:prSet presAssocID="{6CC228C4-0681-4F12-9B9C-0556CCF05BDE}" presName="FourConn_2-3" presStyleLbl="fgAccFollowNode1" presStyleIdx="1" presStyleCnt="3">
        <dgm:presLayoutVars>
          <dgm:bulletEnabled val="1"/>
        </dgm:presLayoutVars>
      </dgm:prSet>
      <dgm:spPr/>
    </dgm:pt>
    <dgm:pt modelId="{C1482E10-CAF5-4451-9E9C-53313D425187}" type="pres">
      <dgm:prSet presAssocID="{6CC228C4-0681-4F12-9B9C-0556CCF05BDE}" presName="FourConn_3-4" presStyleLbl="fgAccFollowNode1" presStyleIdx="2" presStyleCnt="3">
        <dgm:presLayoutVars>
          <dgm:bulletEnabled val="1"/>
        </dgm:presLayoutVars>
      </dgm:prSet>
      <dgm:spPr/>
    </dgm:pt>
    <dgm:pt modelId="{08922232-86CA-4A45-81A7-0510ED8A93C5}" type="pres">
      <dgm:prSet presAssocID="{6CC228C4-0681-4F12-9B9C-0556CCF05BDE}" presName="FourNodes_1_text" presStyleLbl="node1" presStyleIdx="3" presStyleCnt="4">
        <dgm:presLayoutVars>
          <dgm:bulletEnabled val="1"/>
        </dgm:presLayoutVars>
      </dgm:prSet>
      <dgm:spPr/>
    </dgm:pt>
    <dgm:pt modelId="{5685AD52-E9EC-46AF-BFFA-6529DCBB1E78}" type="pres">
      <dgm:prSet presAssocID="{6CC228C4-0681-4F12-9B9C-0556CCF05BDE}" presName="FourNodes_2_text" presStyleLbl="node1" presStyleIdx="3" presStyleCnt="4">
        <dgm:presLayoutVars>
          <dgm:bulletEnabled val="1"/>
        </dgm:presLayoutVars>
      </dgm:prSet>
      <dgm:spPr/>
    </dgm:pt>
    <dgm:pt modelId="{EBE1D8D8-9698-48BC-AA4C-7BD776CCF752}" type="pres">
      <dgm:prSet presAssocID="{6CC228C4-0681-4F12-9B9C-0556CCF05BDE}" presName="FourNodes_3_text" presStyleLbl="node1" presStyleIdx="3" presStyleCnt="4">
        <dgm:presLayoutVars>
          <dgm:bulletEnabled val="1"/>
        </dgm:presLayoutVars>
      </dgm:prSet>
      <dgm:spPr/>
    </dgm:pt>
    <dgm:pt modelId="{A4026866-E904-4AB9-BB23-9BF825ED3E75}" type="pres">
      <dgm:prSet presAssocID="{6CC228C4-0681-4F12-9B9C-0556CCF05BDE}" presName="FourNodes_4_text" presStyleLbl="node1" presStyleIdx="3" presStyleCnt="4">
        <dgm:presLayoutVars>
          <dgm:bulletEnabled val="1"/>
        </dgm:presLayoutVars>
      </dgm:prSet>
      <dgm:spPr/>
    </dgm:pt>
  </dgm:ptLst>
  <dgm:cxnLst>
    <dgm:cxn modelId="{3654210D-DD82-4E0A-B9C0-E95EBE1D2DBF}" type="presOf" srcId="{6CC228C4-0681-4F12-9B9C-0556CCF05BDE}" destId="{08770BAB-36C1-48A6-AB84-CA25F190855B}" srcOrd="0" destOrd="0" presId="urn:microsoft.com/office/officeart/2005/8/layout/vProcess5"/>
    <dgm:cxn modelId="{8061392F-3DF0-47F8-AB78-B8BD2D2CE469}" type="presOf" srcId="{9D22A4E7-F179-4E9D-A86C-C6FC7CE5B8FB}" destId="{8A41DDF9-BE27-43D1-AA10-311224C6187B}" srcOrd="0" destOrd="0" presId="urn:microsoft.com/office/officeart/2005/8/layout/vProcess5"/>
    <dgm:cxn modelId="{8006005C-CD95-4AC8-A582-0FC87EBCF752}" srcId="{6CC228C4-0681-4F12-9B9C-0556CCF05BDE}" destId="{6CF5A443-60E3-4943-ACD3-87C7268CC7BA}" srcOrd="0" destOrd="0" parTransId="{D164A448-480B-4EFA-9149-80A9D7F31C4E}" sibTransId="{A340C643-BC33-452F-B131-59C4FAFA79F9}"/>
    <dgm:cxn modelId="{44D6C242-7AFF-4A4D-A654-82D325B06978}" type="presOf" srcId="{4FC45D20-A1A9-4D3B-AAB5-C3D20EA7E2C1}" destId="{C1482E10-CAF5-4451-9E9C-53313D425187}" srcOrd="0" destOrd="0" presId="urn:microsoft.com/office/officeart/2005/8/layout/vProcess5"/>
    <dgm:cxn modelId="{0B9B084B-A8AD-4F62-97F8-5A115E024D19}" type="presOf" srcId="{6CF5A443-60E3-4943-ACD3-87C7268CC7BA}" destId="{08179C0D-3B89-43F5-81E7-E4BADBE7DA9A}" srcOrd="0" destOrd="0" presId="urn:microsoft.com/office/officeart/2005/8/layout/vProcess5"/>
    <dgm:cxn modelId="{327DA353-F1DF-4759-8A66-88DDEDF80CDD}" type="presOf" srcId="{6CF5A443-60E3-4943-ACD3-87C7268CC7BA}" destId="{08922232-86CA-4A45-81A7-0510ED8A93C5}" srcOrd="1" destOrd="0" presId="urn:microsoft.com/office/officeart/2005/8/layout/vProcess5"/>
    <dgm:cxn modelId="{A9BCF055-1BA0-499C-A18F-278489A04093}" type="presOf" srcId="{B876104E-A178-470A-B4ED-EB7384510EF8}" destId="{A020CEF4-4674-450D-A657-1C4412058CE8}" srcOrd="0" destOrd="0" presId="urn:microsoft.com/office/officeart/2005/8/layout/vProcess5"/>
    <dgm:cxn modelId="{1DAD697C-F0E1-4052-8B23-D3855AA961CB}" type="presOf" srcId="{FEAA918C-CB51-4B4B-A319-1CF3B7313BA0}" destId="{6F25300B-AF31-4B35-87D5-68D9CBF8BA9A}" srcOrd="0" destOrd="0" presId="urn:microsoft.com/office/officeart/2005/8/layout/vProcess5"/>
    <dgm:cxn modelId="{515CE191-E481-49F9-A4A9-CCF3F31154FE}" type="presOf" srcId="{A340C643-BC33-452F-B131-59C4FAFA79F9}" destId="{02AA369F-DA92-4E35-AFD4-2618E76A7B11}" srcOrd="0" destOrd="0" presId="urn:microsoft.com/office/officeart/2005/8/layout/vProcess5"/>
    <dgm:cxn modelId="{FB26B9A2-BE0E-4226-96B6-7C62CD0172D8}" type="presOf" srcId="{9D22A4E7-F179-4E9D-A86C-C6FC7CE5B8FB}" destId="{EBE1D8D8-9698-48BC-AA4C-7BD776CCF752}" srcOrd="1" destOrd="0" presId="urn:microsoft.com/office/officeart/2005/8/layout/vProcess5"/>
    <dgm:cxn modelId="{4052C0A3-64B7-4F4B-A785-C2A6CF1B941F}" type="presOf" srcId="{FF694B4C-6B69-4355-87FC-549642717858}" destId="{CD786ACE-144B-4A47-BC21-198B163516B8}" srcOrd="0" destOrd="0" presId="urn:microsoft.com/office/officeart/2005/8/layout/vProcess5"/>
    <dgm:cxn modelId="{1B2E2EAA-0E62-4250-9170-791176419E15}" srcId="{6CC228C4-0681-4F12-9B9C-0556CCF05BDE}" destId="{FF694B4C-6B69-4355-87FC-549642717858}" srcOrd="3" destOrd="0" parTransId="{B7896C97-0F2D-4950-A661-6BB8D14C77BA}" sibTransId="{2EDC25F1-6F9D-4BCE-9DD4-BC75A78379FA}"/>
    <dgm:cxn modelId="{B322F0B2-CD2C-4BFB-B832-110A339E009C}" type="presOf" srcId="{FF694B4C-6B69-4355-87FC-549642717858}" destId="{A4026866-E904-4AB9-BB23-9BF825ED3E75}" srcOrd="1" destOrd="0" presId="urn:microsoft.com/office/officeart/2005/8/layout/vProcess5"/>
    <dgm:cxn modelId="{B36FD0CD-3B67-4B97-9095-43E9C94CAF29}" type="presOf" srcId="{B876104E-A178-470A-B4ED-EB7384510EF8}" destId="{5685AD52-E9EC-46AF-BFFA-6529DCBB1E78}" srcOrd="1" destOrd="0" presId="urn:microsoft.com/office/officeart/2005/8/layout/vProcess5"/>
    <dgm:cxn modelId="{21DBE1D8-DDEC-4F6D-8884-616468CBD7BA}" srcId="{6CC228C4-0681-4F12-9B9C-0556CCF05BDE}" destId="{9D22A4E7-F179-4E9D-A86C-C6FC7CE5B8FB}" srcOrd="2" destOrd="0" parTransId="{CCA89D71-FD10-4351-ADDA-3102BCBA8DA1}" sibTransId="{4FC45D20-A1A9-4D3B-AAB5-C3D20EA7E2C1}"/>
    <dgm:cxn modelId="{8A4348EA-3860-48D4-9098-0FB7107489B4}" srcId="{6CC228C4-0681-4F12-9B9C-0556CCF05BDE}" destId="{B876104E-A178-470A-B4ED-EB7384510EF8}" srcOrd="1" destOrd="0" parTransId="{641716EF-C2F4-4C48-B0CD-0BCCB1C3459E}" sibTransId="{FEAA918C-CB51-4B4B-A319-1CF3B7313BA0}"/>
    <dgm:cxn modelId="{A3E6AC7D-602A-4D7E-9A79-BF7334A12A31}" type="presParOf" srcId="{08770BAB-36C1-48A6-AB84-CA25F190855B}" destId="{60A0A331-F134-42FA-BA17-4452800E3DAD}" srcOrd="0" destOrd="0" presId="urn:microsoft.com/office/officeart/2005/8/layout/vProcess5"/>
    <dgm:cxn modelId="{838844B2-85A2-4726-A9E6-72409075A204}" type="presParOf" srcId="{08770BAB-36C1-48A6-AB84-CA25F190855B}" destId="{08179C0D-3B89-43F5-81E7-E4BADBE7DA9A}" srcOrd="1" destOrd="0" presId="urn:microsoft.com/office/officeart/2005/8/layout/vProcess5"/>
    <dgm:cxn modelId="{2154E1EE-2253-4719-BA70-A994006E908B}" type="presParOf" srcId="{08770BAB-36C1-48A6-AB84-CA25F190855B}" destId="{A020CEF4-4674-450D-A657-1C4412058CE8}" srcOrd="2" destOrd="0" presId="urn:microsoft.com/office/officeart/2005/8/layout/vProcess5"/>
    <dgm:cxn modelId="{2A4A395D-F7F6-4348-9F3C-1A6D154268FD}" type="presParOf" srcId="{08770BAB-36C1-48A6-AB84-CA25F190855B}" destId="{8A41DDF9-BE27-43D1-AA10-311224C6187B}" srcOrd="3" destOrd="0" presId="urn:microsoft.com/office/officeart/2005/8/layout/vProcess5"/>
    <dgm:cxn modelId="{40A52081-BED7-4F1F-B575-6808C09E756F}" type="presParOf" srcId="{08770BAB-36C1-48A6-AB84-CA25F190855B}" destId="{CD786ACE-144B-4A47-BC21-198B163516B8}" srcOrd="4" destOrd="0" presId="urn:microsoft.com/office/officeart/2005/8/layout/vProcess5"/>
    <dgm:cxn modelId="{F1EF6DF0-6FEA-4A4E-B86A-BEE4DBF81014}" type="presParOf" srcId="{08770BAB-36C1-48A6-AB84-CA25F190855B}" destId="{02AA369F-DA92-4E35-AFD4-2618E76A7B11}" srcOrd="5" destOrd="0" presId="urn:microsoft.com/office/officeart/2005/8/layout/vProcess5"/>
    <dgm:cxn modelId="{9C632A49-28C4-4328-A267-CB79DF777A74}" type="presParOf" srcId="{08770BAB-36C1-48A6-AB84-CA25F190855B}" destId="{6F25300B-AF31-4B35-87D5-68D9CBF8BA9A}" srcOrd="6" destOrd="0" presId="urn:microsoft.com/office/officeart/2005/8/layout/vProcess5"/>
    <dgm:cxn modelId="{D82995E1-58DC-4894-9946-95091EF3277E}" type="presParOf" srcId="{08770BAB-36C1-48A6-AB84-CA25F190855B}" destId="{C1482E10-CAF5-4451-9E9C-53313D425187}" srcOrd="7" destOrd="0" presId="urn:microsoft.com/office/officeart/2005/8/layout/vProcess5"/>
    <dgm:cxn modelId="{C85ED77F-2741-4B3C-A29C-F35176646298}" type="presParOf" srcId="{08770BAB-36C1-48A6-AB84-CA25F190855B}" destId="{08922232-86CA-4A45-81A7-0510ED8A93C5}" srcOrd="8" destOrd="0" presId="urn:microsoft.com/office/officeart/2005/8/layout/vProcess5"/>
    <dgm:cxn modelId="{7EEB5853-9BA6-4490-A50B-E3F04DCB473F}" type="presParOf" srcId="{08770BAB-36C1-48A6-AB84-CA25F190855B}" destId="{5685AD52-E9EC-46AF-BFFA-6529DCBB1E78}" srcOrd="9" destOrd="0" presId="urn:microsoft.com/office/officeart/2005/8/layout/vProcess5"/>
    <dgm:cxn modelId="{0BD17BF8-3560-4D56-89A8-BEF440A29100}" type="presParOf" srcId="{08770BAB-36C1-48A6-AB84-CA25F190855B}" destId="{EBE1D8D8-9698-48BC-AA4C-7BD776CCF752}" srcOrd="10" destOrd="0" presId="urn:microsoft.com/office/officeart/2005/8/layout/vProcess5"/>
    <dgm:cxn modelId="{58D1512B-BF0E-4958-A7F2-02B4D5EBCF50}" type="presParOf" srcId="{08770BAB-36C1-48A6-AB84-CA25F190855B}" destId="{A4026866-E904-4AB9-BB23-9BF825ED3E7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A0972A2-A230-482B-B336-9A43E938B96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F59845F-142A-4D0C-A1C9-A7B48F764C84}">
      <dgm:prSet phldrT="[Tex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Hầu hết các danh sách hoạt động giống như bất kỳ văn bản nào khác</a:t>
          </a:r>
          <a:r>
            <a:rPr lang="en-US">
              <a:latin typeface="+mj-lt"/>
            </a:rPr>
            <a:t>.</a:t>
          </a:r>
        </a:p>
      </dgm:t>
    </dgm:pt>
    <dgm:pt modelId="{666576A8-814B-462E-A708-9388E4ED7710}" type="parTrans" cxnId="{67CA1C54-8C9F-43DB-A988-2CF730A04937}">
      <dgm:prSet/>
      <dgm:spPr/>
      <dgm:t>
        <a:bodyPr/>
        <a:lstStyle/>
        <a:p>
          <a:endParaRPr lang="en-US">
            <a:latin typeface="+mj-lt"/>
          </a:endParaRPr>
        </a:p>
      </dgm:t>
    </dgm:pt>
    <dgm:pt modelId="{0255DEAE-B8CF-4FDB-81FF-D4C135B1A46B}" type="sibTrans" cxnId="{67CA1C54-8C9F-43DB-A988-2CF730A04937}">
      <dgm:prSet/>
      <dgm:spPr/>
      <dgm:t>
        <a:bodyPr/>
        <a:lstStyle/>
        <a:p>
          <a:endParaRPr lang="en-US">
            <a:latin typeface="+mj-lt"/>
          </a:endParaRPr>
        </a:p>
      </dgm:t>
    </dgm:pt>
    <dgm:pt modelId="{13F29A2D-0B3C-4A27-A524-8CEB835E63C1}">
      <dgm:prSet>
        <dgm:style>
          <a:lnRef idx="2">
            <a:schemeClr val="accent1"/>
          </a:lnRef>
          <a:fillRef idx="1">
            <a:schemeClr val="lt1"/>
          </a:fillRef>
          <a:effectRef idx="0">
            <a:schemeClr val="accent1"/>
          </a:effectRef>
          <a:fontRef idx="minor">
            <a:schemeClr val="dk1"/>
          </a:fontRef>
        </dgm:style>
      </dgm:prSet>
      <dgm:spPr/>
      <dgm:t>
        <a:bodyPr/>
        <a:lstStyle/>
        <a:p>
          <a:r>
            <a:rPr lang="en-US" b="1">
              <a:solidFill>
                <a:schemeClr val="accent1">
                  <a:lumMod val="75000"/>
                </a:schemeClr>
              </a:solidFill>
              <a:latin typeface="Times New Roman" panose="02020603050405020304" pitchFamily="18" charset="0"/>
              <a:cs typeface="Times New Roman" panose="02020603050405020304" pitchFamily="18" charset="0"/>
            </a:rPr>
            <a:t>D</a:t>
          </a:r>
          <a:r>
            <a:rPr lang="vi-VN" b="1">
              <a:solidFill>
                <a:schemeClr val="accent1">
                  <a:lumMod val="75000"/>
                </a:schemeClr>
              </a:solidFill>
              <a:latin typeface="Times New Roman" panose="02020603050405020304" pitchFamily="18" charset="0"/>
              <a:cs typeface="Times New Roman" panose="02020603050405020304" pitchFamily="18" charset="0"/>
            </a:rPr>
            <a:t>anh sách mô tả, có thứ tự và không có thứ tự </a:t>
          </a:r>
          <a:r>
            <a:rPr lang="vi-VN">
              <a:latin typeface="Times New Roman" panose="02020603050405020304" pitchFamily="18" charset="0"/>
              <a:cs typeface="Times New Roman" panose="02020603050405020304" pitchFamily="18" charset="0"/>
            </a:rPr>
            <a:t>- tất cả đều có các tính năng tạo kiểu giống nhau, cũng như một số đặc điểm riêng.</a:t>
          </a:r>
          <a:endParaRPr lang="en-US">
            <a:latin typeface="Times New Roman" panose="02020603050405020304" pitchFamily="18" charset="0"/>
            <a:cs typeface="Times New Roman" panose="02020603050405020304" pitchFamily="18" charset="0"/>
          </a:endParaRPr>
        </a:p>
      </dgm:t>
    </dgm:pt>
    <dgm:pt modelId="{5EC90C2E-C9C7-4677-948B-5F03C0F4460F}" type="parTrans" cxnId="{ACBD8F76-02C6-4F4D-9910-F905A3DAD0CD}">
      <dgm:prSet/>
      <dgm:spPr/>
      <dgm:t>
        <a:bodyPr/>
        <a:lstStyle/>
        <a:p>
          <a:endParaRPr lang="en-US">
            <a:latin typeface="+mj-lt"/>
          </a:endParaRPr>
        </a:p>
      </dgm:t>
    </dgm:pt>
    <dgm:pt modelId="{3D79F69A-3466-43F0-B39F-32A68BBE567E}" type="sibTrans" cxnId="{ACBD8F76-02C6-4F4D-9910-F905A3DAD0CD}">
      <dgm:prSet/>
      <dgm:spPr/>
      <dgm:t>
        <a:bodyPr/>
        <a:lstStyle/>
        <a:p>
          <a:endParaRPr lang="en-US">
            <a:latin typeface="+mj-lt"/>
          </a:endParaRPr>
        </a:p>
      </dgm:t>
    </dgm:pt>
    <dgm:pt modelId="{DC09F060-1E0E-46D3-8D5B-AB334F8E4CC1}">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C</a:t>
          </a:r>
          <a:r>
            <a:rPr lang="vi-VN">
              <a:latin typeface="Times New Roman" panose="02020603050405020304" pitchFamily="18" charset="0"/>
              <a:cs typeface="Times New Roman" panose="02020603050405020304" pitchFamily="18" charset="0"/>
            </a:rPr>
            <a:t>ó một số thuộc tính CSS dành riêng cho danh sách</a:t>
          </a:r>
          <a:r>
            <a:rPr lang="en-US">
              <a:latin typeface="Times New Roman" panose="02020603050405020304" pitchFamily="18" charset="0"/>
              <a:cs typeface="Times New Roman" panose="02020603050405020304" pitchFamily="18" charset="0"/>
            </a:rPr>
            <a:t>.</a:t>
          </a:r>
        </a:p>
      </dgm:t>
    </dgm:pt>
    <dgm:pt modelId="{71E2BBEF-AA20-429D-8653-E89F885E5160}" type="parTrans" cxnId="{D6815627-8307-41AD-8E45-E13EF782AE76}">
      <dgm:prSet/>
      <dgm:spPr/>
      <dgm:t>
        <a:bodyPr/>
        <a:lstStyle/>
        <a:p>
          <a:endParaRPr lang="en-US">
            <a:latin typeface="+mj-lt"/>
          </a:endParaRPr>
        </a:p>
      </dgm:t>
    </dgm:pt>
    <dgm:pt modelId="{B527A899-2700-4137-B1C0-3D7332E91FCD}" type="sibTrans" cxnId="{D6815627-8307-41AD-8E45-E13EF782AE76}">
      <dgm:prSet/>
      <dgm:spPr/>
      <dgm:t>
        <a:bodyPr/>
        <a:lstStyle/>
        <a:p>
          <a:endParaRPr lang="en-US">
            <a:latin typeface="+mj-lt"/>
          </a:endParaRPr>
        </a:p>
      </dgm:t>
    </dgm:pt>
    <dgm:pt modelId="{8B9E6600-484E-4053-B41A-9451918CA66E}" type="pres">
      <dgm:prSet presAssocID="{EA0972A2-A230-482B-B336-9A43E938B968}" presName="outerComposite" presStyleCnt="0">
        <dgm:presLayoutVars>
          <dgm:chMax val="5"/>
          <dgm:dir/>
          <dgm:resizeHandles val="exact"/>
        </dgm:presLayoutVars>
      </dgm:prSet>
      <dgm:spPr/>
    </dgm:pt>
    <dgm:pt modelId="{F2D6F106-0A7E-4434-9A22-C795C6CBBF3D}" type="pres">
      <dgm:prSet presAssocID="{EA0972A2-A230-482B-B336-9A43E938B968}" presName="dummyMaxCanvas" presStyleCnt="0">
        <dgm:presLayoutVars/>
      </dgm:prSet>
      <dgm:spPr/>
    </dgm:pt>
    <dgm:pt modelId="{B77B66E1-C09C-4A47-AF0C-BD643320A349}" type="pres">
      <dgm:prSet presAssocID="{EA0972A2-A230-482B-B336-9A43E938B968}" presName="ThreeNodes_1" presStyleLbl="node1" presStyleIdx="0" presStyleCnt="3">
        <dgm:presLayoutVars>
          <dgm:bulletEnabled val="1"/>
        </dgm:presLayoutVars>
      </dgm:prSet>
      <dgm:spPr/>
    </dgm:pt>
    <dgm:pt modelId="{4759311F-E47F-41BE-B809-E05F29E13767}" type="pres">
      <dgm:prSet presAssocID="{EA0972A2-A230-482B-B336-9A43E938B968}" presName="ThreeNodes_2" presStyleLbl="node1" presStyleIdx="1" presStyleCnt="3">
        <dgm:presLayoutVars>
          <dgm:bulletEnabled val="1"/>
        </dgm:presLayoutVars>
      </dgm:prSet>
      <dgm:spPr/>
    </dgm:pt>
    <dgm:pt modelId="{1CB76035-772D-4D7E-B1FA-41C2816A65D2}" type="pres">
      <dgm:prSet presAssocID="{EA0972A2-A230-482B-B336-9A43E938B968}" presName="ThreeNodes_3" presStyleLbl="node1" presStyleIdx="2" presStyleCnt="3">
        <dgm:presLayoutVars>
          <dgm:bulletEnabled val="1"/>
        </dgm:presLayoutVars>
      </dgm:prSet>
      <dgm:spPr/>
    </dgm:pt>
    <dgm:pt modelId="{A8239A37-CF43-451F-81E4-01B16181C691}" type="pres">
      <dgm:prSet presAssocID="{EA0972A2-A230-482B-B336-9A43E938B968}" presName="ThreeConn_1-2" presStyleLbl="fgAccFollowNode1" presStyleIdx="0" presStyleCnt="2">
        <dgm:presLayoutVars>
          <dgm:bulletEnabled val="1"/>
        </dgm:presLayoutVars>
      </dgm:prSet>
      <dgm:spPr/>
    </dgm:pt>
    <dgm:pt modelId="{9F63DA60-86F7-4B72-A697-3596A041A6F3}" type="pres">
      <dgm:prSet presAssocID="{EA0972A2-A230-482B-B336-9A43E938B968}" presName="ThreeConn_2-3" presStyleLbl="fgAccFollowNode1" presStyleIdx="1" presStyleCnt="2">
        <dgm:presLayoutVars>
          <dgm:bulletEnabled val="1"/>
        </dgm:presLayoutVars>
      </dgm:prSet>
      <dgm:spPr/>
    </dgm:pt>
    <dgm:pt modelId="{DDD0D31A-DB6B-4326-ADF6-229DE512A2A8}" type="pres">
      <dgm:prSet presAssocID="{EA0972A2-A230-482B-B336-9A43E938B968}" presName="ThreeNodes_1_text" presStyleLbl="node1" presStyleIdx="2" presStyleCnt="3">
        <dgm:presLayoutVars>
          <dgm:bulletEnabled val="1"/>
        </dgm:presLayoutVars>
      </dgm:prSet>
      <dgm:spPr/>
    </dgm:pt>
    <dgm:pt modelId="{152CBA7F-EBBA-4D8C-9D04-02DAB7F6C154}" type="pres">
      <dgm:prSet presAssocID="{EA0972A2-A230-482B-B336-9A43E938B968}" presName="ThreeNodes_2_text" presStyleLbl="node1" presStyleIdx="2" presStyleCnt="3">
        <dgm:presLayoutVars>
          <dgm:bulletEnabled val="1"/>
        </dgm:presLayoutVars>
      </dgm:prSet>
      <dgm:spPr/>
    </dgm:pt>
    <dgm:pt modelId="{B9859B67-EF4A-4EA2-8C82-52B2F0AE6ABC}" type="pres">
      <dgm:prSet presAssocID="{EA0972A2-A230-482B-B336-9A43E938B968}" presName="ThreeNodes_3_text" presStyleLbl="node1" presStyleIdx="2" presStyleCnt="3">
        <dgm:presLayoutVars>
          <dgm:bulletEnabled val="1"/>
        </dgm:presLayoutVars>
      </dgm:prSet>
      <dgm:spPr/>
    </dgm:pt>
  </dgm:ptLst>
  <dgm:cxnLst>
    <dgm:cxn modelId="{D6815627-8307-41AD-8E45-E13EF782AE76}" srcId="{EA0972A2-A230-482B-B336-9A43E938B968}" destId="{DC09F060-1E0E-46D3-8D5B-AB334F8E4CC1}" srcOrd="1" destOrd="0" parTransId="{71E2BBEF-AA20-429D-8653-E89F885E5160}" sibTransId="{B527A899-2700-4137-B1C0-3D7332E91FCD}"/>
    <dgm:cxn modelId="{1D4A625B-84E9-41C1-B525-4E797D5F33DC}" type="presOf" srcId="{13F29A2D-0B3C-4A27-A524-8CEB835E63C1}" destId="{1CB76035-772D-4D7E-B1FA-41C2816A65D2}" srcOrd="0" destOrd="0" presId="urn:microsoft.com/office/officeart/2005/8/layout/vProcess5"/>
    <dgm:cxn modelId="{9B50C36D-08A1-4E6C-806A-11356559533C}" type="presOf" srcId="{B527A899-2700-4137-B1C0-3D7332E91FCD}" destId="{9F63DA60-86F7-4B72-A697-3596A041A6F3}" srcOrd="0" destOrd="0" presId="urn:microsoft.com/office/officeart/2005/8/layout/vProcess5"/>
    <dgm:cxn modelId="{67CA1C54-8C9F-43DB-A988-2CF730A04937}" srcId="{EA0972A2-A230-482B-B336-9A43E938B968}" destId="{CF59845F-142A-4D0C-A1C9-A7B48F764C84}" srcOrd="0" destOrd="0" parTransId="{666576A8-814B-462E-A708-9388E4ED7710}" sibTransId="{0255DEAE-B8CF-4FDB-81FF-D4C135B1A46B}"/>
    <dgm:cxn modelId="{ACBD8F76-02C6-4F4D-9910-F905A3DAD0CD}" srcId="{EA0972A2-A230-482B-B336-9A43E938B968}" destId="{13F29A2D-0B3C-4A27-A524-8CEB835E63C1}" srcOrd="2" destOrd="0" parTransId="{5EC90C2E-C9C7-4677-948B-5F03C0F4460F}" sibTransId="{3D79F69A-3466-43F0-B39F-32A68BBE567E}"/>
    <dgm:cxn modelId="{17649077-6DA0-40F7-96EC-9F24B6FA0EF2}" type="presOf" srcId="{DC09F060-1E0E-46D3-8D5B-AB334F8E4CC1}" destId="{4759311F-E47F-41BE-B809-E05F29E13767}" srcOrd="0" destOrd="0" presId="urn:microsoft.com/office/officeart/2005/8/layout/vProcess5"/>
    <dgm:cxn modelId="{E43F50A2-2430-45EF-BA5E-CF342AA57042}" type="presOf" srcId="{EA0972A2-A230-482B-B336-9A43E938B968}" destId="{8B9E6600-484E-4053-B41A-9451918CA66E}" srcOrd="0" destOrd="0" presId="urn:microsoft.com/office/officeart/2005/8/layout/vProcess5"/>
    <dgm:cxn modelId="{49A976A3-5776-4158-AC8B-77B7FF34E5BC}" type="presOf" srcId="{0255DEAE-B8CF-4FDB-81FF-D4C135B1A46B}" destId="{A8239A37-CF43-451F-81E4-01B16181C691}" srcOrd="0" destOrd="0" presId="urn:microsoft.com/office/officeart/2005/8/layout/vProcess5"/>
    <dgm:cxn modelId="{05C7BFAA-CBA7-476E-AD07-9BAF675A4161}" type="presOf" srcId="{CF59845F-142A-4D0C-A1C9-A7B48F764C84}" destId="{DDD0D31A-DB6B-4326-ADF6-229DE512A2A8}" srcOrd="1" destOrd="0" presId="urn:microsoft.com/office/officeart/2005/8/layout/vProcess5"/>
    <dgm:cxn modelId="{A48BA6C0-F560-4DBC-89B7-CB720B4E12A2}" type="presOf" srcId="{CF59845F-142A-4D0C-A1C9-A7B48F764C84}" destId="{B77B66E1-C09C-4A47-AF0C-BD643320A349}" srcOrd="0" destOrd="0" presId="urn:microsoft.com/office/officeart/2005/8/layout/vProcess5"/>
    <dgm:cxn modelId="{F1BB04C2-36A3-46D2-97BB-9B75FB51B20F}" type="presOf" srcId="{13F29A2D-0B3C-4A27-A524-8CEB835E63C1}" destId="{B9859B67-EF4A-4EA2-8C82-52B2F0AE6ABC}" srcOrd="1" destOrd="0" presId="urn:microsoft.com/office/officeart/2005/8/layout/vProcess5"/>
    <dgm:cxn modelId="{0D2FC7FE-758A-4DAD-A6B5-DB29DEB6BA76}" type="presOf" srcId="{DC09F060-1E0E-46D3-8D5B-AB334F8E4CC1}" destId="{152CBA7F-EBBA-4D8C-9D04-02DAB7F6C154}" srcOrd="1" destOrd="0" presId="urn:microsoft.com/office/officeart/2005/8/layout/vProcess5"/>
    <dgm:cxn modelId="{564025C4-B853-4C39-A889-A433FB1398B6}" type="presParOf" srcId="{8B9E6600-484E-4053-B41A-9451918CA66E}" destId="{F2D6F106-0A7E-4434-9A22-C795C6CBBF3D}" srcOrd="0" destOrd="0" presId="urn:microsoft.com/office/officeart/2005/8/layout/vProcess5"/>
    <dgm:cxn modelId="{F8AC7884-B45F-43D1-A761-5ADD120D2799}" type="presParOf" srcId="{8B9E6600-484E-4053-B41A-9451918CA66E}" destId="{B77B66E1-C09C-4A47-AF0C-BD643320A349}" srcOrd="1" destOrd="0" presId="urn:microsoft.com/office/officeart/2005/8/layout/vProcess5"/>
    <dgm:cxn modelId="{6EC6ED0F-DE1C-4BDD-87E7-1AC6710FD761}" type="presParOf" srcId="{8B9E6600-484E-4053-B41A-9451918CA66E}" destId="{4759311F-E47F-41BE-B809-E05F29E13767}" srcOrd="2" destOrd="0" presId="urn:microsoft.com/office/officeart/2005/8/layout/vProcess5"/>
    <dgm:cxn modelId="{6541D9B5-3ED5-4A55-8236-07458D4B59DD}" type="presParOf" srcId="{8B9E6600-484E-4053-B41A-9451918CA66E}" destId="{1CB76035-772D-4D7E-B1FA-41C2816A65D2}" srcOrd="3" destOrd="0" presId="urn:microsoft.com/office/officeart/2005/8/layout/vProcess5"/>
    <dgm:cxn modelId="{94592DA0-9DBE-45C2-BC80-DA51D675BF93}" type="presParOf" srcId="{8B9E6600-484E-4053-B41A-9451918CA66E}" destId="{A8239A37-CF43-451F-81E4-01B16181C691}" srcOrd="4" destOrd="0" presId="urn:microsoft.com/office/officeart/2005/8/layout/vProcess5"/>
    <dgm:cxn modelId="{D7822329-761D-44CF-9364-150D9F19D8AE}" type="presParOf" srcId="{8B9E6600-484E-4053-B41A-9451918CA66E}" destId="{9F63DA60-86F7-4B72-A697-3596A041A6F3}" srcOrd="5" destOrd="0" presId="urn:microsoft.com/office/officeart/2005/8/layout/vProcess5"/>
    <dgm:cxn modelId="{B18498B2-03AD-4440-9A38-705ADB997B76}" type="presParOf" srcId="{8B9E6600-484E-4053-B41A-9451918CA66E}" destId="{DDD0D31A-DB6B-4326-ADF6-229DE512A2A8}" srcOrd="6" destOrd="0" presId="urn:microsoft.com/office/officeart/2005/8/layout/vProcess5"/>
    <dgm:cxn modelId="{2C44D2D4-4476-4AD4-B0E1-2999F8CDA7BB}" type="presParOf" srcId="{8B9E6600-484E-4053-B41A-9451918CA66E}" destId="{152CBA7F-EBBA-4D8C-9D04-02DAB7F6C154}" srcOrd="7" destOrd="0" presId="urn:microsoft.com/office/officeart/2005/8/layout/vProcess5"/>
    <dgm:cxn modelId="{6DBDFD0C-A56E-4763-BA6D-C07E12F5D78C}" type="presParOf" srcId="{8B9E6600-484E-4053-B41A-9451918CA66E}" destId="{B9859B67-EF4A-4EA2-8C82-52B2F0AE6AB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F0F077-2DD7-44D5-A2B5-CFD7D3667C29}" type="doc">
      <dgm:prSet loTypeId="urn:microsoft.com/office/officeart/2005/8/layout/hProcess9" loCatId="process" qsTypeId="urn:microsoft.com/office/officeart/2005/8/quickstyle/simple1" qsCatId="simple" csTypeId="urn:microsoft.com/office/officeart/2005/8/colors/accent1_2" csCatId="accent1" phldr="1"/>
      <dgm:spPr/>
    </dgm:pt>
    <dgm:pt modelId="{6360437A-38E9-40D3-8718-1786D028C947}">
      <dgm:prSet phldrT="[Text]"/>
      <dgm:spPr/>
      <dgm:t>
        <a:bodyPr/>
        <a:lstStyle/>
        <a:p>
          <a:r>
            <a:rPr lang="en-US">
              <a:latin typeface="Times New Roman" panose="02020603050405020304" pitchFamily="18" charset="0"/>
              <a:cs typeface="Times New Roman" panose="02020603050405020304" pitchFamily="18" charset="0"/>
            </a:rPr>
            <a:t>HTML đã được phát triển để mô tả ngữ nghĩa của các thành phần web thay vì cung cấp các hướng dẫn về kiểu dáng.</a:t>
          </a:r>
        </a:p>
      </dgm:t>
    </dgm:pt>
    <dgm:pt modelId="{6A0E4560-B673-4663-AAA7-DC58A5693C2B}" type="parTrans" cxnId="{589ED30F-6518-43BD-9439-FF0FF457A208}">
      <dgm:prSet/>
      <dgm:spPr/>
      <dgm:t>
        <a:bodyPr/>
        <a:lstStyle/>
        <a:p>
          <a:endParaRPr lang="en-US">
            <a:latin typeface="Times New Roman" panose="02020603050405020304" pitchFamily="18" charset="0"/>
            <a:cs typeface="Times New Roman" panose="02020603050405020304" pitchFamily="18" charset="0"/>
          </a:endParaRPr>
        </a:p>
      </dgm:t>
    </dgm:pt>
    <dgm:pt modelId="{44F8CC32-64CB-42D7-BA3B-C3CE0F16A8AE}" type="sibTrans" cxnId="{589ED30F-6518-43BD-9439-FF0FF457A208}">
      <dgm:prSet/>
      <dgm:spPr/>
      <dgm:t>
        <a:bodyPr/>
        <a:lstStyle/>
        <a:p>
          <a:endParaRPr lang="en-US">
            <a:latin typeface="Times New Roman" panose="02020603050405020304" pitchFamily="18" charset="0"/>
            <a:cs typeface="Times New Roman" panose="02020603050405020304" pitchFamily="18" charset="0"/>
          </a:endParaRPr>
        </a:p>
      </dgm:t>
    </dgm:pt>
    <dgm:pt modelId="{A80924FF-2572-44E3-9D0F-91879726E73C}">
      <dgm:prSet phldrT="[Text]"/>
      <dgm:spPr/>
      <dgm:t>
        <a:bodyPr/>
        <a:lstStyle/>
        <a:p>
          <a:r>
            <a:rPr lang="en-US">
              <a:latin typeface="Times New Roman" panose="02020603050405020304" pitchFamily="18" charset="0"/>
              <a:cs typeface="Times New Roman" panose="02020603050405020304" pitchFamily="18" charset="0"/>
            </a:rPr>
            <a:t>Việc sử dụng ngày càng nhiều HTML để tạo kiểu làm cho các trang web ngày càng trở nên khó sử dụng.</a:t>
          </a:r>
        </a:p>
      </dgm:t>
    </dgm:pt>
    <dgm:pt modelId="{7832C31C-1CF6-425E-8E1A-479E84004ACB}" type="parTrans" cxnId="{2A941559-8469-4A8F-BECE-8B81D06EF931}">
      <dgm:prSet/>
      <dgm:spPr/>
      <dgm:t>
        <a:bodyPr/>
        <a:lstStyle/>
        <a:p>
          <a:endParaRPr lang="en-US">
            <a:latin typeface="Times New Roman" panose="02020603050405020304" pitchFamily="18" charset="0"/>
            <a:cs typeface="Times New Roman" panose="02020603050405020304" pitchFamily="18" charset="0"/>
          </a:endParaRPr>
        </a:p>
      </dgm:t>
    </dgm:pt>
    <dgm:pt modelId="{3BECEDA4-F5F8-4C56-BF80-75B91918EEAC}" type="sibTrans" cxnId="{2A941559-8469-4A8F-BECE-8B81D06EF931}">
      <dgm:prSet/>
      <dgm:spPr/>
      <dgm:t>
        <a:bodyPr/>
        <a:lstStyle/>
        <a:p>
          <a:endParaRPr lang="en-US">
            <a:latin typeface="Times New Roman" panose="02020603050405020304" pitchFamily="18" charset="0"/>
            <a:cs typeface="Times New Roman" panose="02020603050405020304" pitchFamily="18" charset="0"/>
          </a:endParaRPr>
        </a:p>
      </dgm:t>
    </dgm:pt>
    <dgm:pt modelId="{1910B02C-7DB0-4E49-9721-7119EB7A9164}">
      <dgm:prSet phldrT="[Text]"/>
      <dgm:spPr/>
      <dgm:t>
        <a:bodyPr/>
        <a:lstStyle/>
        <a:p>
          <a:r>
            <a:rPr lang="en-US">
              <a:latin typeface="Times New Roman" panose="02020603050405020304" pitchFamily="18" charset="0"/>
              <a:cs typeface="Times New Roman" panose="02020603050405020304" pitchFamily="18" charset="0"/>
            </a:rPr>
            <a:t>CSS đã được giới thiệu để cung cấp một phương pháp hiệu quả hơn nhằm tạo kiểu và bố cục một trang web kết hợp với HTML.</a:t>
          </a:r>
        </a:p>
      </dgm:t>
    </dgm:pt>
    <dgm:pt modelId="{317A72AB-7C36-46BC-B7EC-25165EC03935}" type="parTrans" cxnId="{D91E29E0-94C8-4AC2-9403-3F9336D09154}">
      <dgm:prSet/>
      <dgm:spPr/>
      <dgm:t>
        <a:bodyPr/>
        <a:lstStyle/>
        <a:p>
          <a:endParaRPr lang="en-US">
            <a:latin typeface="Times New Roman" panose="02020603050405020304" pitchFamily="18" charset="0"/>
            <a:cs typeface="Times New Roman" panose="02020603050405020304" pitchFamily="18" charset="0"/>
          </a:endParaRPr>
        </a:p>
      </dgm:t>
    </dgm:pt>
    <dgm:pt modelId="{53ECD429-2269-4992-8A0D-9C940EAE8FFF}" type="sibTrans" cxnId="{D91E29E0-94C8-4AC2-9403-3F9336D09154}">
      <dgm:prSet/>
      <dgm:spPr/>
      <dgm:t>
        <a:bodyPr/>
        <a:lstStyle/>
        <a:p>
          <a:endParaRPr lang="en-US">
            <a:latin typeface="Times New Roman" panose="02020603050405020304" pitchFamily="18" charset="0"/>
            <a:cs typeface="Times New Roman" panose="02020603050405020304" pitchFamily="18" charset="0"/>
          </a:endParaRPr>
        </a:p>
      </dgm:t>
    </dgm:pt>
    <dgm:pt modelId="{3BA60840-7A29-4681-9E15-3E50BA5916C3}" type="pres">
      <dgm:prSet presAssocID="{34F0F077-2DD7-44D5-A2B5-CFD7D3667C29}" presName="CompostProcess" presStyleCnt="0">
        <dgm:presLayoutVars>
          <dgm:dir/>
          <dgm:resizeHandles val="exact"/>
        </dgm:presLayoutVars>
      </dgm:prSet>
      <dgm:spPr/>
    </dgm:pt>
    <dgm:pt modelId="{A566EF26-B3CD-4C14-8856-3124DDFCB151}" type="pres">
      <dgm:prSet presAssocID="{34F0F077-2DD7-44D5-A2B5-CFD7D3667C29}" presName="arrow" presStyleLbl="bgShp" presStyleIdx="0" presStyleCnt="1"/>
      <dgm:spPr/>
    </dgm:pt>
    <dgm:pt modelId="{F89A2BF3-CC63-4CE7-80B4-4D24A76F314B}" type="pres">
      <dgm:prSet presAssocID="{34F0F077-2DD7-44D5-A2B5-CFD7D3667C29}" presName="linearProcess" presStyleCnt="0"/>
      <dgm:spPr/>
    </dgm:pt>
    <dgm:pt modelId="{DB30A758-FBD5-41AE-8929-B6CC6005B31E}" type="pres">
      <dgm:prSet presAssocID="{6360437A-38E9-40D3-8718-1786D028C947}" presName="textNode" presStyleLbl="node1" presStyleIdx="0" presStyleCnt="3">
        <dgm:presLayoutVars>
          <dgm:bulletEnabled val="1"/>
        </dgm:presLayoutVars>
      </dgm:prSet>
      <dgm:spPr/>
    </dgm:pt>
    <dgm:pt modelId="{827C7F80-A00A-4E6D-B198-BA7C3478EE30}" type="pres">
      <dgm:prSet presAssocID="{44F8CC32-64CB-42D7-BA3B-C3CE0F16A8AE}" presName="sibTrans" presStyleCnt="0"/>
      <dgm:spPr/>
    </dgm:pt>
    <dgm:pt modelId="{49F682C8-45B7-4F7D-9C62-B99750C2FCDD}" type="pres">
      <dgm:prSet presAssocID="{A80924FF-2572-44E3-9D0F-91879726E73C}" presName="textNode" presStyleLbl="node1" presStyleIdx="1" presStyleCnt="3">
        <dgm:presLayoutVars>
          <dgm:bulletEnabled val="1"/>
        </dgm:presLayoutVars>
      </dgm:prSet>
      <dgm:spPr/>
    </dgm:pt>
    <dgm:pt modelId="{2CD199E5-0981-49D3-9D26-9CF9FBC548C0}" type="pres">
      <dgm:prSet presAssocID="{3BECEDA4-F5F8-4C56-BF80-75B91918EEAC}" presName="sibTrans" presStyleCnt="0"/>
      <dgm:spPr/>
    </dgm:pt>
    <dgm:pt modelId="{00DD78EF-4013-431D-B370-78779CE108D7}" type="pres">
      <dgm:prSet presAssocID="{1910B02C-7DB0-4E49-9721-7119EB7A9164}" presName="textNode" presStyleLbl="node1" presStyleIdx="2" presStyleCnt="3">
        <dgm:presLayoutVars>
          <dgm:bulletEnabled val="1"/>
        </dgm:presLayoutVars>
      </dgm:prSet>
      <dgm:spPr/>
    </dgm:pt>
  </dgm:ptLst>
  <dgm:cxnLst>
    <dgm:cxn modelId="{589ED30F-6518-43BD-9439-FF0FF457A208}" srcId="{34F0F077-2DD7-44D5-A2B5-CFD7D3667C29}" destId="{6360437A-38E9-40D3-8718-1786D028C947}" srcOrd="0" destOrd="0" parTransId="{6A0E4560-B673-4663-AAA7-DC58A5693C2B}" sibTransId="{44F8CC32-64CB-42D7-BA3B-C3CE0F16A8AE}"/>
    <dgm:cxn modelId="{09AE211D-B892-4B72-A40C-806780D5A7CD}" type="presOf" srcId="{34F0F077-2DD7-44D5-A2B5-CFD7D3667C29}" destId="{3BA60840-7A29-4681-9E15-3E50BA5916C3}" srcOrd="0" destOrd="0" presId="urn:microsoft.com/office/officeart/2005/8/layout/hProcess9"/>
    <dgm:cxn modelId="{DED1F22A-9A33-4762-8795-B82268D45F80}" type="presOf" srcId="{1910B02C-7DB0-4E49-9721-7119EB7A9164}" destId="{00DD78EF-4013-431D-B370-78779CE108D7}" srcOrd="0" destOrd="0" presId="urn:microsoft.com/office/officeart/2005/8/layout/hProcess9"/>
    <dgm:cxn modelId="{C92EBE4D-6023-4828-9C9F-D085FF620EC0}" type="presOf" srcId="{6360437A-38E9-40D3-8718-1786D028C947}" destId="{DB30A758-FBD5-41AE-8929-B6CC6005B31E}" srcOrd="0" destOrd="0" presId="urn:microsoft.com/office/officeart/2005/8/layout/hProcess9"/>
    <dgm:cxn modelId="{2A941559-8469-4A8F-BECE-8B81D06EF931}" srcId="{34F0F077-2DD7-44D5-A2B5-CFD7D3667C29}" destId="{A80924FF-2572-44E3-9D0F-91879726E73C}" srcOrd="1" destOrd="0" parTransId="{7832C31C-1CF6-425E-8E1A-479E84004ACB}" sibTransId="{3BECEDA4-F5F8-4C56-BF80-75B91918EEAC}"/>
    <dgm:cxn modelId="{77EDE5D5-4477-4AD9-A456-E94D05C6C75E}" type="presOf" srcId="{A80924FF-2572-44E3-9D0F-91879726E73C}" destId="{49F682C8-45B7-4F7D-9C62-B99750C2FCDD}" srcOrd="0" destOrd="0" presId="urn:microsoft.com/office/officeart/2005/8/layout/hProcess9"/>
    <dgm:cxn modelId="{D91E29E0-94C8-4AC2-9403-3F9336D09154}" srcId="{34F0F077-2DD7-44D5-A2B5-CFD7D3667C29}" destId="{1910B02C-7DB0-4E49-9721-7119EB7A9164}" srcOrd="2" destOrd="0" parTransId="{317A72AB-7C36-46BC-B7EC-25165EC03935}" sibTransId="{53ECD429-2269-4992-8A0D-9C940EAE8FFF}"/>
    <dgm:cxn modelId="{5C37EA06-E47E-4AEE-87CD-EA572D5256AC}" type="presParOf" srcId="{3BA60840-7A29-4681-9E15-3E50BA5916C3}" destId="{A566EF26-B3CD-4C14-8856-3124DDFCB151}" srcOrd="0" destOrd="0" presId="urn:microsoft.com/office/officeart/2005/8/layout/hProcess9"/>
    <dgm:cxn modelId="{0D00EFEF-CDED-47CE-AAF1-7C96CA3E0CFF}" type="presParOf" srcId="{3BA60840-7A29-4681-9E15-3E50BA5916C3}" destId="{F89A2BF3-CC63-4CE7-80B4-4D24A76F314B}" srcOrd="1" destOrd="0" presId="urn:microsoft.com/office/officeart/2005/8/layout/hProcess9"/>
    <dgm:cxn modelId="{FC8E601B-7CF8-4944-AD24-9A24EF5890A6}" type="presParOf" srcId="{F89A2BF3-CC63-4CE7-80B4-4D24A76F314B}" destId="{DB30A758-FBD5-41AE-8929-B6CC6005B31E}" srcOrd="0" destOrd="0" presId="urn:microsoft.com/office/officeart/2005/8/layout/hProcess9"/>
    <dgm:cxn modelId="{E878413E-A5E7-4B66-892D-86ACA017CE6A}" type="presParOf" srcId="{F89A2BF3-CC63-4CE7-80B4-4D24A76F314B}" destId="{827C7F80-A00A-4E6D-B198-BA7C3478EE30}" srcOrd="1" destOrd="0" presId="urn:microsoft.com/office/officeart/2005/8/layout/hProcess9"/>
    <dgm:cxn modelId="{BB320EAF-5B9D-4405-A274-8865A5413A31}" type="presParOf" srcId="{F89A2BF3-CC63-4CE7-80B4-4D24A76F314B}" destId="{49F682C8-45B7-4F7D-9C62-B99750C2FCDD}" srcOrd="2" destOrd="0" presId="urn:microsoft.com/office/officeart/2005/8/layout/hProcess9"/>
    <dgm:cxn modelId="{4776148A-5ABA-4418-86F1-502B4BB635A9}" type="presParOf" srcId="{F89A2BF3-CC63-4CE7-80B4-4D24A76F314B}" destId="{2CD199E5-0981-49D3-9D26-9CF9FBC548C0}" srcOrd="3" destOrd="0" presId="urn:microsoft.com/office/officeart/2005/8/layout/hProcess9"/>
    <dgm:cxn modelId="{F5C8F5A8-7F22-4084-B054-CDA24E68C501}" type="presParOf" srcId="{F89A2BF3-CC63-4CE7-80B4-4D24A76F314B}" destId="{00DD78EF-4013-431D-B370-78779CE108D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AA9C897-960A-4E21-87B2-7790C628BDB4}"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9A03215-B678-408E-9EFD-8D35BAF8587A}">
      <dgm:prSet phldrT="[Text]"/>
      <dgm:spPr/>
      <dgm:t>
        <a:bodyPr/>
        <a:lstStyle/>
        <a:p>
          <a:r>
            <a:rPr lang="en-US">
              <a:latin typeface="Times New Roman" panose="02020603050405020304" pitchFamily="18" charset="0"/>
              <a:cs typeface="Times New Roman" panose="02020603050405020304" pitchFamily="18" charset="0"/>
            </a:rPr>
            <a:t>&lt;ul&gt; và &lt;ol&gt;</a:t>
          </a:r>
        </a:p>
      </dgm:t>
    </dgm:pt>
    <dgm:pt modelId="{69820E2B-2556-4976-9CED-ED7DB9573EC9}" type="parTrans" cxnId="{9C2FD91E-7DB9-4603-BC11-B91490BB6648}">
      <dgm:prSet/>
      <dgm:spPr/>
      <dgm:t>
        <a:bodyPr/>
        <a:lstStyle/>
        <a:p>
          <a:endParaRPr lang="en-US">
            <a:latin typeface="Times New Roman" panose="02020603050405020304" pitchFamily="18" charset="0"/>
            <a:cs typeface="Times New Roman" panose="02020603050405020304" pitchFamily="18" charset="0"/>
          </a:endParaRPr>
        </a:p>
      </dgm:t>
    </dgm:pt>
    <dgm:pt modelId="{6BC8437D-D43E-4FA3-B599-BBF1611AFC18}" type="sibTrans" cxnId="{9C2FD91E-7DB9-4603-BC11-B91490BB6648}">
      <dgm:prSet/>
      <dgm:spPr/>
      <dgm:t>
        <a:bodyPr/>
        <a:lstStyle/>
        <a:p>
          <a:endParaRPr lang="en-US">
            <a:latin typeface="Times New Roman" panose="02020603050405020304" pitchFamily="18" charset="0"/>
            <a:cs typeface="Times New Roman" panose="02020603050405020304" pitchFamily="18" charset="0"/>
          </a:endParaRPr>
        </a:p>
      </dgm:t>
    </dgm:pt>
    <dgm:pt modelId="{953B0BCC-9897-4588-BA73-AC7EA2AA42CF}">
      <dgm:prSet phldrT="[Text]"/>
      <dgm:spPr/>
      <dgm:t>
        <a:bodyPr/>
        <a:lstStyle/>
        <a:p>
          <a:r>
            <a:rPr lang="en-US">
              <a:latin typeface="Times New Roman" panose="02020603050405020304" pitchFamily="18" charset="0"/>
              <a:cs typeface="Times New Roman" panose="02020603050405020304" pitchFamily="18" charset="0"/>
            </a:rPr>
            <a:t>margin là 16px (1em) </a:t>
          </a:r>
        </a:p>
      </dgm:t>
    </dgm:pt>
    <dgm:pt modelId="{FA50212D-8B6E-4AB6-8F71-292E49B553BC}" type="parTrans" cxnId="{FD0EFD6B-DA90-4718-91F8-D84B75E1CDA9}">
      <dgm:prSet/>
      <dgm:spPr/>
      <dgm:t>
        <a:bodyPr/>
        <a:lstStyle/>
        <a:p>
          <a:endParaRPr lang="en-US">
            <a:latin typeface="Times New Roman" panose="02020603050405020304" pitchFamily="18" charset="0"/>
            <a:cs typeface="Times New Roman" panose="02020603050405020304" pitchFamily="18" charset="0"/>
          </a:endParaRPr>
        </a:p>
      </dgm:t>
    </dgm:pt>
    <dgm:pt modelId="{615233A0-3E9C-4259-9892-479717CB0EA8}" type="sibTrans" cxnId="{FD0EFD6B-DA90-4718-91F8-D84B75E1CDA9}">
      <dgm:prSet/>
      <dgm:spPr/>
      <dgm:t>
        <a:bodyPr/>
        <a:lstStyle/>
        <a:p>
          <a:endParaRPr lang="en-US">
            <a:latin typeface="Times New Roman" panose="02020603050405020304" pitchFamily="18" charset="0"/>
            <a:cs typeface="Times New Roman" panose="02020603050405020304" pitchFamily="18" charset="0"/>
          </a:endParaRPr>
        </a:p>
      </dgm:t>
    </dgm:pt>
    <dgm:pt modelId="{3911B3CE-A48B-43AC-98F1-DD02450651AD}">
      <dgm:prSet phldrT="[Text]"/>
      <dgm:spPr/>
      <dgm:t>
        <a:bodyPr/>
        <a:lstStyle/>
        <a:p>
          <a:r>
            <a:rPr lang="en-US">
              <a:latin typeface="Times New Roman" panose="02020603050405020304" pitchFamily="18" charset="0"/>
              <a:cs typeface="Times New Roman" panose="02020603050405020304" pitchFamily="18" charset="0"/>
            </a:rPr>
            <a:t>padding-left là 40px (2.5em)</a:t>
          </a:r>
        </a:p>
      </dgm:t>
    </dgm:pt>
    <dgm:pt modelId="{25847E9C-F904-4174-BEFC-0DD23A7F3353}" type="parTrans" cxnId="{B0056AE5-BCBB-4F66-9D91-EC9727439338}">
      <dgm:prSet/>
      <dgm:spPr/>
      <dgm:t>
        <a:bodyPr/>
        <a:lstStyle/>
        <a:p>
          <a:endParaRPr lang="en-US">
            <a:latin typeface="Times New Roman" panose="02020603050405020304" pitchFamily="18" charset="0"/>
            <a:cs typeface="Times New Roman" panose="02020603050405020304" pitchFamily="18" charset="0"/>
          </a:endParaRPr>
        </a:p>
      </dgm:t>
    </dgm:pt>
    <dgm:pt modelId="{B587FA39-5F1A-44B0-B7F1-2476D559B8B8}" type="sibTrans" cxnId="{B0056AE5-BCBB-4F66-9D91-EC9727439338}">
      <dgm:prSet/>
      <dgm:spPr/>
      <dgm:t>
        <a:bodyPr/>
        <a:lstStyle/>
        <a:p>
          <a:endParaRPr lang="en-US">
            <a:latin typeface="Times New Roman" panose="02020603050405020304" pitchFamily="18" charset="0"/>
            <a:cs typeface="Times New Roman" panose="02020603050405020304" pitchFamily="18" charset="0"/>
          </a:endParaRPr>
        </a:p>
      </dgm:t>
    </dgm:pt>
    <dgm:pt modelId="{4F4E2B94-1B11-4B11-9026-09547DE12EAE}">
      <dgm:prSet phldrT="[Text]"/>
      <dgm:spPr/>
      <dgm:t>
        <a:bodyPr/>
        <a:lstStyle/>
        <a:p>
          <a:r>
            <a:rPr lang="en-US">
              <a:latin typeface="Times New Roman" panose="02020603050405020304" pitchFamily="18" charset="0"/>
              <a:cs typeface="Times New Roman" panose="02020603050405020304" pitchFamily="18" charset="0"/>
            </a:rPr>
            <a:t>&lt;li&gt;</a:t>
          </a:r>
        </a:p>
      </dgm:t>
    </dgm:pt>
    <dgm:pt modelId="{630B6727-536E-49D5-B29A-E118220550AB}" type="parTrans" cxnId="{7DE98B0E-B8C9-41C2-99CA-FC9BD0B3E9D8}">
      <dgm:prSet/>
      <dgm:spPr/>
      <dgm:t>
        <a:bodyPr/>
        <a:lstStyle/>
        <a:p>
          <a:endParaRPr lang="en-US">
            <a:latin typeface="Times New Roman" panose="02020603050405020304" pitchFamily="18" charset="0"/>
            <a:cs typeface="Times New Roman" panose="02020603050405020304" pitchFamily="18" charset="0"/>
          </a:endParaRPr>
        </a:p>
      </dgm:t>
    </dgm:pt>
    <dgm:pt modelId="{BCA7D8B0-17FD-4545-8373-10B1536B5E93}" type="sibTrans" cxnId="{7DE98B0E-B8C9-41C2-99CA-FC9BD0B3E9D8}">
      <dgm:prSet/>
      <dgm:spPr/>
      <dgm:t>
        <a:bodyPr/>
        <a:lstStyle/>
        <a:p>
          <a:endParaRPr lang="en-US">
            <a:latin typeface="Times New Roman" panose="02020603050405020304" pitchFamily="18" charset="0"/>
            <a:cs typeface="Times New Roman" panose="02020603050405020304" pitchFamily="18" charset="0"/>
          </a:endParaRPr>
        </a:p>
      </dgm:t>
    </dgm:pt>
    <dgm:pt modelId="{F7510E4A-0990-4BA8-B899-2DFB0C23A79A}">
      <dgm:prSet phldrT="[Text]"/>
      <dgm:spPr/>
      <dgm:t>
        <a:bodyPr/>
        <a:lstStyle/>
        <a:p>
          <a:r>
            <a:rPr lang="en-US">
              <a:latin typeface="Times New Roman" panose="02020603050405020304" pitchFamily="18" charset="0"/>
              <a:cs typeface="Times New Roman" panose="02020603050405020304" pitchFamily="18" charset="0"/>
            </a:rPr>
            <a:t>Không có cài đặt mặc định cho khoảng cách</a:t>
          </a:r>
        </a:p>
      </dgm:t>
    </dgm:pt>
    <dgm:pt modelId="{B1314A5B-93AF-48EF-B5AE-C5A6E076B73F}" type="parTrans" cxnId="{B94CD4C8-A3F0-4025-970C-C3FF8238A54C}">
      <dgm:prSet/>
      <dgm:spPr/>
      <dgm:t>
        <a:bodyPr/>
        <a:lstStyle/>
        <a:p>
          <a:endParaRPr lang="en-US">
            <a:latin typeface="Times New Roman" panose="02020603050405020304" pitchFamily="18" charset="0"/>
            <a:cs typeface="Times New Roman" panose="02020603050405020304" pitchFamily="18" charset="0"/>
          </a:endParaRPr>
        </a:p>
      </dgm:t>
    </dgm:pt>
    <dgm:pt modelId="{707277CC-DB1E-4686-BA0E-13823BAF09EA}" type="sibTrans" cxnId="{B94CD4C8-A3F0-4025-970C-C3FF8238A54C}">
      <dgm:prSet/>
      <dgm:spPr/>
      <dgm:t>
        <a:bodyPr/>
        <a:lstStyle/>
        <a:p>
          <a:endParaRPr lang="en-US">
            <a:latin typeface="Times New Roman" panose="02020603050405020304" pitchFamily="18" charset="0"/>
            <a:cs typeface="Times New Roman" panose="02020603050405020304" pitchFamily="18" charset="0"/>
          </a:endParaRPr>
        </a:p>
      </dgm:t>
    </dgm:pt>
    <dgm:pt modelId="{EBC55249-8EF6-4EA5-B640-06B0D8529E5D}">
      <dgm:prSet phldrT="[Text]"/>
      <dgm:spPr/>
      <dgm:t>
        <a:bodyPr/>
        <a:lstStyle/>
        <a:p>
          <a:r>
            <a:rPr lang="en-US">
              <a:latin typeface="Times New Roman" panose="02020603050405020304" pitchFamily="18" charset="0"/>
              <a:cs typeface="Times New Roman" panose="02020603050405020304" pitchFamily="18" charset="0"/>
            </a:rPr>
            <a:t>&lt;dl&gt;</a:t>
          </a:r>
        </a:p>
      </dgm:t>
    </dgm:pt>
    <dgm:pt modelId="{61E6533C-E31B-43A8-AD11-05D7AB0F95E5}" type="parTrans" cxnId="{890989A0-E42D-4A37-87B0-F56E932FD382}">
      <dgm:prSet/>
      <dgm:spPr/>
      <dgm:t>
        <a:bodyPr/>
        <a:lstStyle/>
        <a:p>
          <a:endParaRPr lang="en-US">
            <a:latin typeface="Times New Roman" panose="02020603050405020304" pitchFamily="18" charset="0"/>
            <a:cs typeface="Times New Roman" panose="02020603050405020304" pitchFamily="18" charset="0"/>
          </a:endParaRPr>
        </a:p>
      </dgm:t>
    </dgm:pt>
    <dgm:pt modelId="{AC36BE82-93FA-4274-BFA1-8D250DF2C419}" type="sibTrans" cxnId="{890989A0-E42D-4A37-87B0-F56E932FD382}">
      <dgm:prSet/>
      <dgm:spPr/>
      <dgm:t>
        <a:bodyPr/>
        <a:lstStyle/>
        <a:p>
          <a:endParaRPr lang="en-US">
            <a:latin typeface="Times New Roman" panose="02020603050405020304" pitchFamily="18" charset="0"/>
            <a:cs typeface="Times New Roman" panose="02020603050405020304" pitchFamily="18" charset="0"/>
          </a:endParaRPr>
        </a:p>
      </dgm:t>
    </dgm:pt>
    <dgm:pt modelId="{C5A9B298-5D6B-4143-8A02-8DC6914BBD05}">
      <dgm:prSet phldrT="[Text]"/>
      <dgm:spPr/>
      <dgm:t>
        <a:bodyPr/>
        <a:lstStyle/>
        <a:p>
          <a:r>
            <a:rPr lang="vi-VN">
              <a:latin typeface="Times New Roman" panose="02020603050405020304" pitchFamily="18" charset="0"/>
              <a:cs typeface="Times New Roman" panose="02020603050405020304" pitchFamily="18" charset="0"/>
            </a:rPr>
            <a:t>Có lề trên và dưới là 16px (1em)</a:t>
          </a:r>
          <a:endParaRPr lang="en-US">
            <a:latin typeface="Times New Roman" panose="02020603050405020304" pitchFamily="18" charset="0"/>
            <a:cs typeface="Times New Roman" panose="02020603050405020304" pitchFamily="18" charset="0"/>
          </a:endParaRPr>
        </a:p>
      </dgm:t>
    </dgm:pt>
    <dgm:pt modelId="{D56B64F2-FB0D-48AA-B9F8-20EA258884CD}" type="parTrans" cxnId="{B6E85E79-1FD7-4F4C-922C-BEBD20D7EE97}">
      <dgm:prSet/>
      <dgm:spPr/>
      <dgm:t>
        <a:bodyPr/>
        <a:lstStyle/>
        <a:p>
          <a:endParaRPr lang="en-US">
            <a:latin typeface="Times New Roman" panose="02020603050405020304" pitchFamily="18" charset="0"/>
            <a:cs typeface="Times New Roman" panose="02020603050405020304" pitchFamily="18" charset="0"/>
          </a:endParaRPr>
        </a:p>
      </dgm:t>
    </dgm:pt>
    <dgm:pt modelId="{7FB5B0AF-73F7-4B5B-AB8C-5E3B84C2C8DD}" type="sibTrans" cxnId="{B6E85E79-1FD7-4F4C-922C-BEBD20D7EE97}">
      <dgm:prSet/>
      <dgm:spPr/>
      <dgm:t>
        <a:bodyPr/>
        <a:lstStyle/>
        <a:p>
          <a:endParaRPr lang="en-US">
            <a:latin typeface="Times New Roman" panose="02020603050405020304" pitchFamily="18" charset="0"/>
            <a:cs typeface="Times New Roman" panose="02020603050405020304" pitchFamily="18" charset="0"/>
          </a:endParaRPr>
        </a:p>
      </dgm:t>
    </dgm:pt>
    <dgm:pt modelId="{23B744F8-F101-4E34-937C-A0A0F0261C26}">
      <dgm:prSet phldrT="[Text]"/>
      <dgm:spPr/>
      <dgm:t>
        <a:bodyPr/>
        <a:lstStyle/>
        <a:p>
          <a:r>
            <a:rPr lang="en-US">
              <a:latin typeface="Times New Roman" panose="02020603050405020304" pitchFamily="18" charset="0"/>
              <a:cs typeface="Times New Roman" panose="02020603050405020304" pitchFamily="18" charset="0"/>
            </a:rPr>
            <a:t>&lt;dd&gt;</a:t>
          </a:r>
        </a:p>
      </dgm:t>
    </dgm:pt>
    <dgm:pt modelId="{51386E0E-EF14-48CC-AC82-53A9B4157DF1}" type="parTrans" cxnId="{2E13718A-594A-41FF-B4DD-6E487D645905}">
      <dgm:prSet/>
      <dgm:spPr/>
      <dgm:t>
        <a:bodyPr/>
        <a:lstStyle/>
        <a:p>
          <a:endParaRPr lang="en-US">
            <a:latin typeface="Times New Roman" panose="02020603050405020304" pitchFamily="18" charset="0"/>
            <a:cs typeface="Times New Roman" panose="02020603050405020304" pitchFamily="18" charset="0"/>
          </a:endParaRPr>
        </a:p>
      </dgm:t>
    </dgm:pt>
    <dgm:pt modelId="{E5B247E1-E531-41D4-AE99-BBF0CD9C9BEE}" type="sibTrans" cxnId="{2E13718A-594A-41FF-B4DD-6E487D645905}">
      <dgm:prSet/>
      <dgm:spPr/>
      <dgm:t>
        <a:bodyPr/>
        <a:lstStyle/>
        <a:p>
          <a:endParaRPr lang="en-US">
            <a:latin typeface="Times New Roman" panose="02020603050405020304" pitchFamily="18" charset="0"/>
            <a:cs typeface="Times New Roman" panose="02020603050405020304" pitchFamily="18" charset="0"/>
          </a:endParaRPr>
        </a:p>
      </dgm:t>
    </dgm:pt>
    <dgm:pt modelId="{F4D79F35-7BE7-4CCA-95D9-88C03EC33204}">
      <dgm:prSet phldrT="[Text]"/>
      <dgm:spPr/>
      <dgm:t>
        <a:bodyPr/>
        <a:lstStyle/>
        <a:p>
          <a:r>
            <a:rPr lang="en-US">
              <a:latin typeface="Times New Roman" panose="02020603050405020304" pitchFamily="18" charset="0"/>
              <a:cs typeface="Times New Roman" panose="02020603050405020304" pitchFamily="18" charset="0"/>
            </a:rPr>
            <a:t>&lt;p&gt;</a:t>
          </a:r>
        </a:p>
      </dgm:t>
    </dgm:pt>
    <dgm:pt modelId="{A271FEAF-A69C-4EF2-8B37-6B19C19B5C3F}" type="parTrans" cxnId="{ABF18901-9C88-4986-BA40-3D18A59CC927}">
      <dgm:prSet/>
      <dgm:spPr/>
      <dgm:t>
        <a:bodyPr/>
        <a:lstStyle/>
        <a:p>
          <a:endParaRPr lang="en-US">
            <a:latin typeface="Times New Roman" panose="02020603050405020304" pitchFamily="18" charset="0"/>
            <a:cs typeface="Times New Roman" panose="02020603050405020304" pitchFamily="18" charset="0"/>
          </a:endParaRPr>
        </a:p>
      </dgm:t>
    </dgm:pt>
    <dgm:pt modelId="{BC2BB68F-09BA-42B7-91FC-276861E443AD}" type="sibTrans" cxnId="{ABF18901-9C88-4986-BA40-3D18A59CC927}">
      <dgm:prSet/>
      <dgm:spPr/>
      <dgm:t>
        <a:bodyPr/>
        <a:lstStyle/>
        <a:p>
          <a:endParaRPr lang="en-US">
            <a:latin typeface="Times New Roman" panose="02020603050405020304" pitchFamily="18" charset="0"/>
            <a:cs typeface="Times New Roman" panose="02020603050405020304" pitchFamily="18" charset="0"/>
          </a:endParaRPr>
        </a:p>
      </dgm:t>
    </dgm:pt>
    <dgm:pt modelId="{58AF5DD1-6928-4E1D-BDA5-7D96A2C8CEC8}">
      <dgm:prSet phldrT="[Text]"/>
      <dgm:spPr/>
      <dgm:t>
        <a:bodyPr/>
        <a:lstStyle/>
        <a:p>
          <a:r>
            <a:rPr lang="en-US">
              <a:latin typeface="Times New Roman" panose="02020603050405020304" pitchFamily="18" charset="0"/>
              <a:cs typeface="Times New Roman" panose="02020603050405020304" pitchFamily="18" charset="0"/>
            </a:rPr>
            <a:t>margin-left là 40px (2.5em)</a:t>
          </a:r>
        </a:p>
      </dgm:t>
    </dgm:pt>
    <dgm:pt modelId="{726DE5BA-0DEB-4B57-AC56-C0484C3F13CB}" type="parTrans" cxnId="{4989C82F-0338-443D-B398-8F3FE931B089}">
      <dgm:prSet/>
      <dgm:spPr/>
      <dgm:t>
        <a:bodyPr/>
        <a:lstStyle/>
        <a:p>
          <a:endParaRPr lang="en-US">
            <a:latin typeface="Times New Roman" panose="02020603050405020304" pitchFamily="18" charset="0"/>
            <a:cs typeface="Times New Roman" panose="02020603050405020304" pitchFamily="18" charset="0"/>
          </a:endParaRPr>
        </a:p>
      </dgm:t>
    </dgm:pt>
    <dgm:pt modelId="{C0C94093-99A0-46C8-8A17-BEA84C66CF0C}" type="sibTrans" cxnId="{4989C82F-0338-443D-B398-8F3FE931B089}">
      <dgm:prSet/>
      <dgm:spPr/>
      <dgm:t>
        <a:bodyPr/>
        <a:lstStyle/>
        <a:p>
          <a:endParaRPr lang="en-US">
            <a:latin typeface="Times New Roman" panose="02020603050405020304" pitchFamily="18" charset="0"/>
            <a:cs typeface="Times New Roman" panose="02020603050405020304" pitchFamily="18" charset="0"/>
          </a:endParaRPr>
        </a:p>
      </dgm:t>
    </dgm:pt>
    <dgm:pt modelId="{2A243671-3941-41D4-9E58-9C14AB06913D}">
      <dgm:prSet phldrT="[Text]"/>
      <dgm:spPr/>
      <dgm:t>
        <a:bodyPr/>
        <a:lstStyle/>
        <a:p>
          <a:r>
            <a:rPr lang="vi-VN">
              <a:latin typeface="Times New Roman" panose="02020603050405020304" pitchFamily="18" charset="0"/>
              <a:cs typeface="Times New Roman" panose="02020603050405020304" pitchFamily="18" charset="0"/>
            </a:rPr>
            <a:t>Có lề trên và dưới là 16px (1em)</a:t>
          </a:r>
          <a:endParaRPr lang="en-US">
            <a:latin typeface="Times New Roman" panose="02020603050405020304" pitchFamily="18" charset="0"/>
            <a:cs typeface="Times New Roman" panose="02020603050405020304" pitchFamily="18" charset="0"/>
          </a:endParaRPr>
        </a:p>
      </dgm:t>
    </dgm:pt>
    <dgm:pt modelId="{7A8D8B7B-5A43-4936-8488-78CEDE65E1D5}" type="parTrans" cxnId="{B1BD831C-1216-4F8D-8CCB-7C39BEBE1418}">
      <dgm:prSet/>
      <dgm:spPr/>
      <dgm:t>
        <a:bodyPr/>
        <a:lstStyle/>
        <a:p>
          <a:endParaRPr lang="en-US">
            <a:latin typeface="Times New Roman" panose="02020603050405020304" pitchFamily="18" charset="0"/>
            <a:cs typeface="Times New Roman" panose="02020603050405020304" pitchFamily="18" charset="0"/>
          </a:endParaRPr>
        </a:p>
      </dgm:t>
    </dgm:pt>
    <dgm:pt modelId="{CEB714C0-C700-4858-9D1E-746BE19A9DA8}" type="sibTrans" cxnId="{B1BD831C-1216-4F8D-8CCB-7C39BEBE1418}">
      <dgm:prSet/>
      <dgm:spPr/>
      <dgm:t>
        <a:bodyPr/>
        <a:lstStyle/>
        <a:p>
          <a:endParaRPr lang="en-US">
            <a:latin typeface="Times New Roman" panose="02020603050405020304" pitchFamily="18" charset="0"/>
            <a:cs typeface="Times New Roman" panose="02020603050405020304" pitchFamily="18" charset="0"/>
          </a:endParaRPr>
        </a:p>
      </dgm:t>
    </dgm:pt>
    <dgm:pt modelId="{119EEC49-C53D-4B24-B773-A7A62024D5B5}">
      <dgm:prSet phldrT="[Text]"/>
      <dgm:spPr/>
      <dgm:t>
        <a:bodyPr/>
        <a:lstStyle/>
        <a:p>
          <a:r>
            <a:rPr lang="en-US">
              <a:latin typeface="Times New Roman" panose="02020603050405020304" pitchFamily="18" charset="0"/>
              <a:cs typeface="Times New Roman" panose="02020603050405020304" pitchFamily="18" charset="0"/>
            </a:rPr>
            <a:t>K</a:t>
          </a:r>
          <a:r>
            <a:rPr lang="vi-VN">
              <a:latin typeface="Times New Roman" panose="02020603050405020304" pitchFamily="18" charset="0"/>
              <a:cs typeface="Times New Roman" panose="02020603050405020304" pitchFamily="18" charset="0"/>
            </a:rPr>
            <a:t>hông có padding set</a:t>
          </a:r>
          <a:endParaRPr lang="en-US">
            <a:latin typeface="Times New Roman" panose="02020603050405020304" pitchFamily="18" charset="0"/>
            <a:cs typeface="Times New Roman" panose="02020603050405020304" pitchFamily="18" charset="0"/>
          </a:endParaRPr>
        </a:p>
      </dgm:t>
    </dgm:pt>
    <dgm:pt modelId="{1281C0CC-1791-4373-ADCC-BAB1384D71B0}" type="parTrans" cxnId="{AC90D1C8-53AA-41C2-BFFC-243658B3F9CA}">
      <dgm:prSet/>
      <dgm:spPr/>
      <dgm:t>
        <a:bodyPr/>
        <a:lstStyle/>
        <a:p>
          <a:endParaRPr lang="en-US">
            <a:latin typeface="Times New Roman" panose="02020603050405020304" pitchFamily="18" charset="0"/>
            <a:cs typeface="Times New Roman" panose="02020603050405020304" pitchFamily="18" charset="0"/>
          </a:endParaRPr>
        </a:p>
      </dgm:t>
    </dgm:pt>
    <dgm:pt modelId="{770D85ED-A4DC-4CF3-8117-C031CAF64ACB}" type="sibTrans" cxnId="{AC90D1C8-53AA-41C2-BFFC-243658B3F9CA}">
      <dgm:prSet/>
      <dgm:spPr/>
      <dgm:t>
        <a:bodyPr/>
        <a:lstStyle/>
        <a:p>
          <a:endParaRPr lang="en-US">
            <a:latin typeface="Times New Roman" panose="02020603050405020304" pitchFamily="18" charset="0"/>
            <a:cs typeface="Times New Roman" panose="02020603050405020304" pitchFamily="18" charset="0"/>
          </a:endParaRPr>
        </a:p>
      </dgm:t>
    </dgm:pt>
    <dgm:pt modelId="{118181A0-7CD2-4A37-A492-3328EF65D295}" type="pres">
      <dgm:prSet presAssocID="{1AA9C897-960A-4E21-87B2-7790C628BDB4}" presName="Name0" presStyleCnt="0">
        <dgm:presLayoutVars>
          <dgm:dir/>
          <dgm:animLvl val="lvl"/>
          <dgm:resizeHandles val="exact"/>
        </dgm:presLayoutVars>
      </dgm:prSet>
      <dgm:spPr/>
    </dgm:pt>
    <dgm:pt modelId="{4CBEAD84-DFC4-483C-A84D-DA4C0E24CC98}" type="pres">
      <dgm:prSet presAssocID="{1AA9C897-960A-4E21-87B2-7790C628BDB4}" presName="tSp" presStyleCnt="0"/>
      <dgm:spPr/>
    </dgm:pt>
    <dgm:pt modelId="{C581560B-4C22-4C73-9EC4-1C0D6BB58385}" type="pres">
      <dgm:prSet presAssocID="{1AA9C897-960A-4E21-87B2-7790C628BDB4}" presName="bSp" presStyleCnt="0"/>
      <dgm:spPr/>
    </dgm:pt>
    <dgm:pt modelId="{BA308738-F710-413F-A6D7-5028AD92755A}" type="pres">
      <dgm:prSet presAssocID="{1AA9C897-960A-4E21-87B2-7790C628BDB4}" presName="process" presStyleCnt="0"/>
      <dgm:spPr/>
    </dgm:pt>
    <dgm:pt modelId="{23E7C88D-1040-4FE5-A7ED-EC7FC74DFB02}" type="pres">
      <dgm:prSet presAssocID="{A9A03215-B678-408E-9EFD-8D35BAF8587A}" presName="composite1" presStyleCnt="0"/>
      <dgm:spPr/>
    </dgm:pt>
    <dgm:pt modelId="{9571697A-5030-48D9-9D73-061D56009155}" type="pres">
      <dgm:prSet presAssocID="{A9A03215-B678-408E-9EFD-8D35BAF8587A}" presName="dummyNode1" presStyleLbl="node1" presStyleIdx="0" presStyleCnt="5"/>
      <dgm:spPr/>
    </dgm:pt>
    <dgm:pt modelId="{81545AA6-DB69-4D15-AFDC-179CE89B74C7}" type="pres">
      <dgm:prSet presAssocID="{A9A03215-B678-408E-9EFD-8D35BAF8587A}" presName="childNode1" presStyleLbl="bgAcc1" presStyleIdx="0" presStyleCnt="5">
        <dgm:presLayoutVars>
          <dgm:bulletEnabled val="1"/>
        </dgm:presLayoutVars>
      </dgm:prSet>
      <dgm:spPr/>
    </dgm:pt>
    <dgm:pt modelId="{009B9B2A-01F4-43CD-AA5F-8BFE6C319C2E}" type="pres">
      <dgm:prSet presAssocID="{A9A03215-B678-408E-9EFD-8D35BAF8587A}" presName="childNode1tx" presStyleLbl="bgAcc1" presStyleIdx="0" presStyleCnt="5">
        <dgm:presLayoutVars>
          <dgm:bulletEnabled val="1"/>
        </dgm:presLayoutVars>
      </dgm:prSet>
      <dgm:spPr/>
    </dgm:pt>
    <dgm:pt modelId="{943E95F0-5FF0-46C9-B335-8DC17E72E8E9}" type="pres">
      <dgm:prSet presAssocID="{A9A03215-B678-408E-9EFD-8D35BAF8587A}" presName="parentNode1" presStyleLbl="node1" presStyleIdx="0" presStyleCnt="5">
        <dgm:presLayoutVars>
          <dgm:chMax val="1"/>
          <dgm:bulletEnabled val="1"/>
        </dgm:presLayoutVars>
      </dgm:prSet>
      <dgm:spPr/>
    </dgm:pt>
    <dgm:pt modelId="{11136D13-28AA-45A3-8777-0A9458EBF99A}" type="pres">
      <dgm:prSet presAssocID="{A9A03215-B678-408E-9EFD-8D35BAF8587A}" presName="connSite1" presStyleCnt="0"/>
      <dgm:spPr/>
    </dgm:pt>
    <dgm:pt modelId="{9F984EC2-CAF8-4670-85A7-B93C486CB654}" type="pres">
      <dgm:prSet presAssocID="{6BC8437D-D43E-4FA3-B599-BBF1611AFC18}" presName="Name9" presStyleLbl="sibTrans2D1" presStyleIdx="0" presStyleCnt="4"/>
      <dgm:spPr/>
    </dgm:pt>
    <dgm:pt modelId="{6D8B2F6A-72EE-4558-A4DD-AE260BDD3CF0}" type="pres">
      <dgm:prSet presAssocID="{4F4E2B94-1B11-4B11-9026-09547DE12EAE}" presName="composite2" presStyleCnt="0"/>
      <dgm:spPr/>
    </dgm:pt>
    <dgm:pt modelId="{75556FBC-39DA-456D-B935-2B9966D22399}" type="pres">
      <dgm:prSet presAssocID="{4F4E2B94-1B11-4B11-9026-09547DE12EAE}" presName="dummyNode2" presStyleLbl="node1" presStyleIdx="0" presStyleCnt="5"/>
      <dgm:spPr/>
    </dgm:pt>
    <dgm:pt modelId="{CF066850-A8B6-464D-926D-21B22E9790E0}" type="pres">
      <dgm:prSet presAssocID="{4F4E2B94-1B11-4B11-9026-09547DE12EAE}" presName="childNode2" presStyleLbl="bgAcc1" presStyleIdx="1" presStyleCnt="5">
        <dgm:presLayoutVars>
          <dgm:bulletEnabled val="1"/>
        </dgm:presLayoutVars>
      </dgm:prSet>
      <dgm:spPr/>
    </dgm:pt>
    <dgm:pt modelId="{57F4E82A-5C20-4169-9710-1FC46B837F85}" type="pres">
      <dgm:prSet presAssocID="{4F4E2B94-1B11-4B11-9026-09547DE12EAE}" presName="childNode2tx" presStyleLbl="bgAcc1" presStyleIdx="1" presStyleCnt="5">
        <dgm:presLayoutVars>
          <dgm:bulletEnabled val="1"/>
        </dgm:presLayoutVars>
      </dgm:prSet>
      <dgm:spPr/>
    </dgm:pt>
    <dgm:pt modelId="{BA02A76E-3D9C-4ECB-80C1-516F582282F2}" type="pres">
      <dgm:prSet presAssocID="{4F4E2B94-1B11-4B11-9026-09547DE12EAE}" presName="parentNode2" presStyleLbl="node1" presStyleIdx="1" presStyleCnt="5">
        <dgm:presLayoutVars>
          <dgm:chMax val="0"/>
          <dgm:bulletEnabled val="1"/>
        </dgm:presLayoutVars>
      </dgm:prSet>
      <dgm:spPr/>
    </dgm:pt>
    <dgm:pt modelId="{4AAD36A6-8CCC-41DA-865F-7C17E0DAC8CA}" type="pres">
      <dgm:prSet presAssocID="{4F4E2B94-1B11-4B11-9026-09547DE12EAE}" presName="connSite2" presStyleCnt="0"/>
      <dgm:spPr/>
    </dgm:pt>
    <dgm:pt modelId="{956C8644-CD3C-4D00-B74C-C278A78F5736}" type="pres">
      <dgm:prSet presAssocID="{BCA7D8B0-17FD-4545-8373-10B1536B5E93}" presName="Name18" presStyleLbl="sibTrans2D1" presStyleIdx="1" presStyleCnt="4"/>
      <dgm:spPr/>
    </dgm:pt>
    <dgm:pt modelId="{E98374D5-DDE8-42D5-AFF5-C5A54AC3EE24}" type="pres">
      <dgm:prSet presAssocID="{EBC55249-8EF6-4EA5-B640-06B0D8529E5D}" presName="composite1" presStyleCnt="0"/>
      <dgm:spPr/>
    </dgm:pt>
    <dgm:pt modelId="{C5418187-B9AE-41F1-8B8D-0A423B50E027}" type="pres">
      <dgm:prSet presAssocID="{EBC55249-8EF6-4EA5-B640-06B0D8529E5D}" presName="dummyNode1" presStyleLbl="node1" presStyleIdx="1" presStyleCnt="5"/>
      <dgm:spPr/>
    </dgm:pt>
    <dgm:pt modelId="{2C8EFF87-8535-48EC-AE85-5DDAF1F7C88D}" type="pres">
      <dgm:prSet presAssocID="{EBC55249-8EF6-4EA5-B640-06B0D8529E5D}" presName="childNode1" presStyleLbl="bgAcc1" presStyleIdx="2" presStyleCnt="5">
        <dgm:presLayoutVars>
          <dgm:bulletEnabled val="1"/>
        </dgm:presLayoutVars>
      </dgm:prSet>
      <dgm:spPr/>
    </dgm:pt>
    <dgm:pt modelId="{FC7105DB-F01A-4B26-B1B4-7367B9B3E670}" type="pres">
      <dgm:prSet presAssocID="{EBC55249-8EF6-4EA5-B640-06B0D8529E5D}" presName="childNode1tx" presStyleLbl="bgAcc1" presStyleIdx="2" presStyleCnt="5">
        <dgm:presLayoutVars>
          <dgm:bulletEnabled val="1"/>
        </dgm:presLayoutVars>
      </dgm:prSet>
      <dgm:spPr/>
    </dgm:pt>
    <dgm:pt modelId="{CFBE5820-9290-4654-A04B-3C658A096DBB}" type="pres">
      <dgm:prSet presAssocID="{EBC55249-8EF6-4EA5-B640-06B0D8529E5D}" presName="parentNode1" presStyleLbl="node1" presStyleIdx="2" presStyleCnt="5">
        <dgm:presLayoutVars>
          <dgm:chMax val="1"/>
          <dgm:bulletEnabled val="1"/>
        </dgm:presLayoutVars>
      </dgm:prSet>
      <dgm:spPr/>
    </dgm:pt>
    <dgm:pt modelId="{9DE2811F-DA2E-4022-A895-3A862BBA776A}" type="pres">
      <dgm:prSet presAssocID="{EBC55249-8EF6-4EA5-B640-06B0D8529E5D}" presName="connSite1" presStyleCnt="0"/>
      <dgm:spPr/>
    </dgm:pt>
    <dgm:pt modelId="{FF7E54CA-D16A-49F2-A6BA-7B5EFA63D7EA}" type="pres">
      <dgm:prSet presAssocID="{AC36BE82-93FA-4274-BFA1-8D250DF2C419}" presName="Name9" presStyleLbl="sibTrans2D1" presStyleIdx="2" presStyleCnt="4"/>
      <dgm:spPr/>
    </dgm:pt>
    <dgm:pt modelId="{E4670A1A-5183-435E-918A-8D7708F7A433}" type="pres">
      <dgm:prSet presAssocID="{23B744F8-F101-4E34-937C-A0A0F0261C26}" presName="composite2" presStyleCnt="0"/>
      <dgm:spPr/>
    </dgm:pt>
    <dgm:pt modelId="{FEBA502D-A3D6-41AB-9540-BE43A639F686}" type="pres">
      <dgm:prSet presAssocID="{23B744F8-F101-4E34-937C-A0A0F0261C26}" presName="dummyNode2" presStyleLbl="node1" presStyleIdx="2" presStyleCnt="5"/>
      <dgm:spPr/>
    </dgm:pt>
    <dgm:pt modelId="{39C68D4F-E925-440A-A30C-D40919E72E02}" type="pres">
      <dgm:prSet presAssocID="{23B744F8-F101-4E34-937C-A0A0F0261C26}" presName="childNode2" presStyleLbl="bgAcc1" presStyleIdx="3" presStyleCnt="5">
        <dgm:presLayoutVars>
          <dgm:bulletEnabled val="1"/>
        </dgm:presLayoutVars>
      </dgm:prSet>
      <dgm:spPr/>
    </dgm:pt>
    <dgm:pt modelId="{0E80D39B-5FFD-43F3-8E12-25809E8D02A4}" type="pres">
      <dgm:prSet presAssocID="{23B744F8-F101-4E34-937C-A0A0F0261C26}" presName="childNode2tx" presStyleLbl="bgAcc1" presStyleIdx="3" presStyleCnt="5">
        <dgm:presLayoutVars>
          <dgm:bulletEnabled val="1"/>
        </dgm:presLayoutVars>
      </dgm:prSet>
      <dgm:spPr/>
    </dgm:pt>
    <dgm:pt modelId="{5B7B2619-63F8-4B25-9DE9-D616BF16BCC2}" type="pres">
      <dgm:prSet presAssocID="{23B744F8-F101-4E34-937C-A0A0F0261C26}" presName="parentNode2" presStyleLbl="node1" presStyleIdx="3" presStyleCnt="5">
        <dgm:presLayoutVars>
          <dgm:chMax val="0"/>
          <dgm:bulletEnabled val="1"/>
        </dgm:presLayoutVars>
      </dgm:prSet>
      <dgm:spPr/>
    </dgm:pt>
    <dgm:pt modelId="{BAA9A29D-36C6-44DA-AA6F-EF3184A91396}" type="pres">
      <dgm:prSet presAssocID="{23B744F8-F101-4E34-937C-A0A0F0261C26}" presName="connSite2" presStyleCnt="0"/>
      <dgm:spPr/>
    </dgm:pt>
    <dgm:pt modelId="{8DEAF13A-0614-4EA4-B815-20B435A1BDF7}" type="pres">
      <dgm:prSet presAssocID="{E5B247E1-E531-41D4-AE99-BBF0CD9C9BEE}" presName="Name18" presStyleLbl="sibTrans2D1" presStyleIdx="3" presStyleCnt="4"/>
      <dgm:spPr/>
    </dgm:pt>
    <dgm:pt modelId="{2817F708-4B1F-4548-93A3-61C692BD073B}" type="pres">
      <dgm:prSet presAssocID="{F4D79F35-7BE7-4CCA-95D9-88C03EC33204}" presName="composite1" presStyleCnt="0"/>
      <dgm:spPr/>
    </dgm:pt>
    <dgm:pt modelId="{3B062B5F-F411-4C70-A2F5-AD4AF06F44CA}" type="pres">
      <dgm:prSet presAssocID="{F4D79F35-7BE7-4CCA-95D9-88C03EC33204}" presName="dummyNode1" presStyleLbl="node1" presStyleIdx="3" presStyleCnt="5"/>
      <dgm:spPr/>
    </dgm:pt>
    <dgm:pt modelId="{78F90E06-61AC-4382-B4F6-888E6681214C}" type="pres">
      <dgm:prSet presAssocID="{F4D79F35-7BE7-4CCA-95D9-88C03EC33204}" presName="childNode1" presStyleLbl="bgAcc1" presStyleIdx="4" presStyleCnt="5">
        <dgm:presLayoutVars>
          <dgm:bulletEnabled val="1"/>
        </dgm:presLayoutVars>
      </dgm:prSet>
      <dgm:spPr/>
    </dgm:pt>
    <dgm:pt modelId="{F181F0E0-0CFB-4588-949B-6815FF459B66}" type="pres">
      <dgm:prSet presAssocID="{F4D79F35-7BE7-4CCA-95D9-88C03EC33204}" presName="childNode1tx" presStyleLbl="bgAcc1" presStyleIdx="4" presStyleCnt="5">
        <dgm:presLayoutVars>
          <dgm:bulletEnabled val="1"/>
        </dgm:presLayoutVars>
      </dgm:prSet>
      <dgm:spPr/>
    </dgm:pt>
    <dgm:pt modelId="{AEB69B9D-9862-4158-AF7E-70273105E1E7}" type="pres">
      <dgm:prSet presAssocID="{F4D79F35-7BE7-4CCA-95D9-88C03EC33204}" presName="parentNode1" presStyleLbl="node1" presStyleIdx="4" presStyleCnt="5">
        <dgm:presLayoutVars>
          <dgm:chMax val="1"/>
          <dgm:bulletEnabled val="1"/>
        </dgm:presLayoutVars>
      </dgm:prSet>
      <dgm:spPr/>
    </dgm:pt>
    <dgm:pt modelId="{F57EDFFB-0D33-4528-A39A-AB03E2BB3ADD}" type="pres">
      <dgm:prSet presAssocID="{F4D79F35-7BE7-4CCA-95D9-88C03EC33204}" presName="connSite1" presStyleCnt="0"/>
      <dgm:spPr/>
    </dgm:pt>
  </dgm:ptLst>
  <dgm:cxnLst>
    <dgm:cxn modelId="{ABF18901-9C88-4986-BA40-3D18A59CC927}" srcId="{1AA9C897-960A-4E21-87B2-7790C628BDB4}" destId="{F4D79F35-7BE7-4CCA-95D9-88C03EC33204}" srcOrd="4" destOrd="0" parTransId="{A271FEAF-A69C-4EF2-8B37-6B19C19B5C3F}" sibTransId="{BC2BB68F-09BA-42B7-91FC-276861E443AD}"/>
    <dgm:cxn modelId="{7DE98B0E-B8C9-41C2-99CA-FC9BD0B3E9D8}" srcId="{1AA9C897-960A-4E21-87B2-7790C628BDB4}" destId="{4F4E2B94-1B11-4B11-9026-09547DE12EAE}" srcOrd="1" destOrd="0" parTransId="{630B6727-536E-49D5-B29A-E118220550AB}" sibTransId="{BCA7D8B0-17FD-4545-8373-10B1536B5E93}"/>
    <dgm:cxn modelId="{E9269C14-E7B8-4973-99C1-EE2C179772EE}" type="presOf" srcId="{C5A9B298-5D6B-4143-8A02-8DC6914BBD05}" destId="{FC7105DB-F01A-4B26-B1B4-7367B9B3E670}" srcOrd="1" destOrd="0" presId="urn:microsoft.com/office/officeart/2005/8/layout/hProcess4"/>
    <dgm:cxn modelId="{E4D81019-FECC-4C64-8FC5-B3F995C3640B}" type="presOf" srcId="{F4D79F35-7BE7-4CCA-95D9-88C03EC33204}" destId="{AEB69B9D-9862-4158-AF7E-70273105E1E7}" srcOrd="0" destOrd="0" presId="urn:microsoft.com/office/officeart/2005/8/layout/hProcess4"/>
    <dgm:cxn modelId="{B1BD831C-1216-4F8D-8CCB-7C39BEBE1418}" srcId="{F4D79F35-7BE7-4CCA-95D9-88C03EC33204}" destId="{2A243671-3941-41D4-9E58-9C14AB06913D}" srcOrd="0" destOrd="0" parTransId="{7A8D8B7B-5A43-4936-8488-78CEDE65E1D5}" sibTransId="{CEB714C0-C700-4858-9D1E-746BE19A9DA8}"/>
    <dgm:cxn modelId="{9C2FD91E-7DB9-4603-BC11-B91490BB6648}" srcId="{1AA9C897-960A-4E21-87B2-7790C628BDB4}" destId="{A9A03215-B678-408E-9EFD-8D35BAF8587A}" srcOrd="0" destOrd="0" parTransId="{69820E2B-2556-4976-9CED-ED7DB9573EC9}" sibTransId="{6BC8437D-D43E-4FA3-B599-BBF1611AFC18}"/>
    <dgm:cxn modelId="{4989C82F-0338-443D-B398-8F3FE931B089}" srcId="{23B744F8-F101-4E34-937C-A0A0F0261C26}" destId="{58AF5DD1-6928-4E1D-BDA5-7D96A2C8CEC8}" srcOrd="0" destOrd="0" parTransId="{726DE5BA-0DEB-4B57-AC56-C0484C3F13CB}" sibTransId="{C0C94093-99A0-46C8-8A17-BEA84C66CF0C}"/>
    <dgm:cxn modelId="{0251343A-847E-4424-883F-1981DDDD8FFB}" type="presOf" srcId="{119EEC49-C53D-4B24-B773-A7A62024D5B5}" destId="{FC7105DB-F01A-4B26-B1B4-7367B9B3E670}" srcOrd="1" destOrd="1" presId="urn:microsoft.com/office/officeart/2005/8/layout/hProcess4"/>
    <dgm:cxn modelId="{03F3C33B-91E5-4633-9056-872149D88392}" type="presOf" srcId="{3911B3CE-A48B-43AC-98F1-DD02450651AD}" destId="{81545AA6-DB69-4D15-AFDC-179CE89B74C7}" srcOrd="0" destOrd="1" presId="urn:microsoft.com/office/officeart/2005/8/layout/hProcess4"/>
    <dgm:cxn modelId="{F9F5693C-A0CE-434E-816B-A1B9C8D58FA9}" type="presOf" srcId="{EBC55249-8EF6-4EA5-B640-06B0D8529E5D}" destId="{CFBE5820-9290-4654-A04B-3C658A096DBB}" srcOrd="0" destOrd="0" presId="urn:microsoft.com/office/officeart/2005/8/layout/hProcess4"/>
    <dgm:cxn modelId="{25BE6761-E80D-486E-9D87-331345D333B4}" type="presOf" srcId="{4F4E2B94-1B11-4B11-9026-09547DE12EAE}" destId="{BA02A76E-3D9C-4ECB-80C1-516F582282F2}" srcOrd="0" destOrd="0" presId="urn:microsoft.com/office/officeart/2005/8/layout/hProcess4"/>
    <dgm:cxn modelId="{5E5B6B41-8D4A-4B06-B83C-59BAB875B346}" type="presOf" srcId="{1AA9C897-960A-4E21-87B2-7790C628BDB4}" destId="{118181A0-7CD2-4A37-A492-3328EF65D295}" srcOrd="0" destOrd="0" presId="urn:microsoft.com/office/officeart/2005/8/layout/hProcess4"/>
    <dgm:cxn modelId="{FD0EFD6B-DA90-4718-91F8-D84B75E1CDA9}" srcId="{A9A03215-B678-408E-9EFD-8D35BAF8587A}" destId="{953B0BCC-9897-4588-BA73-AC7EA2AA42CF}" srcOrd="0" destOrd="0" parTransId="{FA50212D-8B6E-4AB6-8F71-292E49B553BC}" sibTransId="{615233A0-3E9C-4259-9892-479717CB0EA8}"/>
    <dgm:cxn modelId="{5EDC8150-289D-4E1C-A5CC-1E3EE50BEB29}" type="presOf" srcId="{58AF5DD1-6928-4E1D-BDA5-7D96A2C8CEC8}" destId="{39C68D4F-E925-440A-A30C-D40919E72E02}" srcOrd="0" destOrd="0" presId="urn:microsoft.com/office/officeart/2005/8/layout/hProcess4"/>
    <dgm:cxn modelId="{09004176-420B-46DC-BA5C-5BE9C5532811}" type="presOf" srcId="{F7510E4A-0990-4BA8-B899-2DFB0C23A79A}" destId="{CF066850-A8B6-464D-926D-21B22E9790E0}" srcOrd="0" destOrd="0" presId="urn:microsoft.com/office/officeart/2005/8/layout/hProcess4"/>
    <dgm:cxn modelId="{65CF0E77-E4B1-48C4-9A6D-52F89BE75CEC}" type="presOf" srcId="{58AF5DD1-6928-4E1D-BDA5-7D96A2C8CEC8}" destId="{0E80D39B-5FFD-43F3-8E12-25809E8D02A4}" srcOrd="1" destOrd="0" presId="urn:microsoft.com/office/officeart/2005/8/layout/hProcess4"/>
    <dgm:cxn modelId="{B6E85E79-1FD7-4F4C-922C-BEBD20D7EE97}" srcId="{EBC55249-8EF6-4EA5-B640-06B0D8529E5D}" destId="{C5A9B298-5D6B-4143-8A02-8DC6914BBD05}" srcOrd="0" destOrd="0" parTransId="{D56B64F2-FB0D-48AA-B9F8-20EA258884CD}" sibTransId="{7FB5B0AF-73F7-4B5B-AB8C-5E3B84C2C8DD}"/>
    <dgm:cxn modelId="{29A44889-8595-487F-BFA9-F6A14C15DEC9}" type="presOf" srcId="{953B0BCC-9897-4588-BA73-AC7EA2AA42CF}" destId="{009B9B2A-01F4-43CD-AA5F-8BFE6C319C2E}" srcOrd="1" destOrd="0" presId="urn:microsoft.com/office/officeart/2005/8/layout/hProcess4"/>
    <dgm:cxn modelId="{2E13718A-594A-41FF-B4DD-6E487D645905}" srcId="{1AA9C897-960A-4E21-87B2-7790C628BDB4}" destId="{23B744F8-F101-4E34-937C-A0A0F0261C26}" srcOrd="3" destOrd="0" parTransId="{51386E0E-EF14-48CC-AC82-53A9B4157DF1}" sibTransId="{E5B247E1-E531-41D4-AE99-BBF0CD9C9BEE}"/>
    <dgm:cxn modelId="{854C7E95-1987-49B5-80A5-68A3323B33B6}" type="presOf" srcId="{AC36BE82-93FA-4274-BFA1-8D250DF2C419}" destId="{FF7E54CA-D16A-49F2-A6BA-7B5EFA63D7EA}" srcOrd="0" destOrd="0" presId="urn:microsoft.com/office/officeart/2005/8/layout/hProcess4"/>
    <dgm:cxn modelId="{890989A0-E42D-4A37-87B0-F56E932FD382}" srcId="{1AA9C897-960A-4E21-87B2-7790C628BDB4}" destId="{EBC55249-8EF6-4EA5-B640-06B0D8529E5D}" srcOrd="2" destOrd="0" parTransId="{61E6533C-E31B-43A8-AD11-05D7AB0F95E5}" sibTransId="{AC36BE82-93FA-4274-BFA1-8D250DF2C419}"/>
    <dgm:cxn modelId="{248EB0A4-4AAA-4414-A981-B7A9E25F37EC}" type="presOf" srcId="{F7510E4A-0990-4BA8-B899-2DFB0C23A79A}" destId="{57F4E82A-5C20-4169-9710-1FC46B837F85}" srcOrd="1" destOrd="0" presId="urn:microsoft.com/office/officeart/2005/8/layout/hProcess4"/>
    <dgm:cxn modelId="{F6030CB2-B3EC-4262-B5FC-B06756FD01D1}" type="presOf" srcId="{119EEC49-C53D-4B24-B773-A7A62024D5B5}" destId="{2C8EFF87-8535-48EC-AE85-5DDAF1F7C88D}" srcOrd="0" destOrd="1" presId="urn:microsoft.com/office/officeart/2005/8/layout/hProcess4"/>
    <dgm:cxn modelId="{F43F7BB2-4792-4733-B0EE-0C7F1ECF3487}" type="presOf" srcId="{2A243671-3941-41D4-9E58-9C14AB06913D}" destId="{F181F0E0-0CFB-4588-949B-6815FF459B66}" srcOrd="1" destOrd="0" presId="urn:microsoft.com/office/officeart/2005/8/layout/hProcess4"/>
    <dgm:cxn modelId="{5A2070B6-419E-47DA-A05A-E04B0D2340E5}" type="presOf" srcId="{2A243671-3941-41D4-9E58-9C14AB06913D}" destId="{78F90E06-61AC-4382-B4F6-888E6681214C}" srcOrd="0" destOrd="0" presId="urn:microsoft.com/office/officeart/2005/8/layout/hProcess4"/>
    <dgm:cxn modelId="{8F7293C0-8A1C-430C-8144-238CDE2BF3F8}" type="presOf" srcId="{E5B247E1-E531-41D4-AE99-BBF0CD9C9BEE}" destId="{8DEAF13A-0614-4EA4-B815-20B435A1BDF7}" srcOrd="0" destOrd="0" presId="urn:microsoft.com/office/officeart/2005/8/layout/hProcess4"/>
    <dgm:cxn modelId="{AC90D1C8-53AA-41C2-BFFC-243658B3F9CA}" srcId="{EBC55249-8EF6-4EA5-B640-06B0D8529E5D}" destId="{119EEC49-C53D-4B24-B773-A7A62024D5B5}" srcOrd="1" destOrd="0" parTransId="{1281C0CC-1791-4373-ADCC-BAB1384D71B0}" sibTransId="{770D85ED-A4DC-4CF3-8117-C031CAF64ACB}"/>
    <dgm:cxn modelId="{B94CD4C8-A3F0-4025-970C-C3FF8238A54C}" srcId="{4F4E2B94-1B11-4B11-9026-09547DE12EAE}" destId="{F7510E4A-0990-4BA8-B899-2DFB0C23A79A}" srcOrd="0" destOrd="0" parTransId="{B1314A5B-93AF-48EF-B5AE-C5A6E076B73F}" sibTransId="{707277CC-DB1E-4686-BA0E-13823BAF09EA}"/>
    <dgm:cxn modelId="{EE6F38D4-F13B-41B5-8C25-0B755E8C5070}" type="presOf" srcId="{A9A03215-B678-408E-9EFD-8D35BAF8587A}" destId="{943E95F0-5FF0-46C9-B335-8DC17E72E8E9}" srcOrd="0" destOrd="0" presId="urn:microsoft.com/office/officeart/2005/8/layout/hProcess4"/>
    <dgm:cxn modelId="{124CC9E4-9955-4FA8-BD1D-8BFF038ADB21}" type="presOf" srcId="{C5A9B298-5D6B-4143-8A02-8DC6914BBD05}" destId="{2C8EFF87-8535-48EC-AE85-5DDAF1F7C88D}" srcOrd="0" destOrd="0" presId="urn:microsoft.com/office/officeart/2005/8/layout/hProcess4"/>
    <dgm:cxn modelId="{B0056AE5-BCBB-4F66-9D91-EC9727439338}" srcId="{A9A03215-B678-408E-9EFD-8D35BAF8587A}" destId="{3911B3CE-A48B-43AC-98F1-DD02450651AD}" srcOrd="1" destOrd="0" parTransId="{25847E9C-F904-4174-BEFC-0DD23A7F3353}" sibTransId="{B587FA39-5F1A-44B0-B7F1-2476D559B8B8}"/>
    <dgm:cxn modelId="{7F1B7EE7-228F-4921-9BE5-3898CE1F0E99}" type="presOf" srcId="{BCA7D8B0-17FD-4545-8373-10B1536B5E93}" destId="{956C8644-CD3C-4D00-B74C-C278A78F5736}" srcOrd="0" destOrd="0" presId="urn:microsoft.com/office/officeart/2005/8/layout/hProcess4"/>
    <dgm:cxn modelId="{C76D7EE7-6581-4B6F-8D12-61FCB2A4EDCF}" type="presOf" srcId="{23B744F8-F101-4E34-937C-A0A0F0261C26}" destId="{5B7B2619-63F8-4B25-9DE9-D616BF16BCC2}" srcOrd="0" destOrd="0" presId="urn:microsoft.com/office/officeart/2005/8/layout/hProcess4"/>
    <dgm:cxn modelId="{2EA9E5E7-0CF7-4305-B744-47ECD4E37040}" type="presOf" srcId="{953B0BCC-9897-4588-BA73-AC7EA2AA42CF}" destId="{81545AA6-DB69-4D15-AFDC-179CE89B74C7}" srcOrd="0" destOrd="0" presId="urn:microsoft.com/office/officeart/2005/8/layout/hProcess4"/>
    <dgm:cxn modelId="{AA4FC9EE-C7C6-414E-82ED-B279A25CC559}" type="presOf" srcId="{3911B3CE-A48B-43AC-98F1-DD02450651AD}" destId="{009B9B2A-01F4-43CD-AA5F-8BFE6C319C2E}" srcOrd="1" destOrd="1" presId="urn:microsoft.com/office/officeart/2005/8/layout/hProcess4"/>
    <dgm:cxn modelId="{5DC428FC-3058-4CBD-B81E-A6CC2B0A90AE}" type="presOf" srcId="{6BC8437D-D43E-4FA3-B599-BBF1611AFC18}" destId="{9F984EC2-CAF8-4670-85A7-B93C486CB654}" srcOrd="0" destOrd="0" presId="urn:microsoft.com/office/officeart/2005/8/layout/hProcess4"/>
    <dgm:cxn modelId="{76023F71-D589-4DC7-9756-3A050BB96755}" type="presParOf" srcId="{118181A0-7CD2-4A37-A492-3328EF65D295}" destId="{4CBEAD84-DFC4-483C-A84D-DA4C0E24CC98}" srcOrd="0" destOrd="0" presId="urn:microsoft.com/office/officeart/2005/8/layout/hProcess4"/>
    <dgm:cxn modelId="{309EE868-AC34-413A-B316-B7C6B3493A6B}" type="presParOf" srcId="{118181A0-7CD2-4A37-A492-3328EF65D295}" destId="{C581560B-4C22-4C73-9EC4-1C0D6BB58385}" srcOrd="1" destOrd="0" presId="urn:microsoft.com/office/officeart/2005/8/layout/hProcess4"/>
    <dgm:cxn modelId="{17050AD5-4057-418A-9F72-565C0D31D4AE}" type="presParOf" srcId="{118181A0-7CD2-4A37-A492-3328EF65D295}" destId="{BA308738-F710-413F-A6D7-5028AD92755A}" srcOrd="2" destOrd="0" presId="urn:microsoft.com/office/officeart/2005/8/layout/hProcess4"/>
    <dgm:cxn modelId="{DFA829E3-3468-4E7E-A9CC-4552BCDD4EB1}" type="presParOf" srcId="{BA308738-F710-413F-A6D7-5028AD92755A}" destId="{23E7C88D-1040-4FE5-A7ED-EC7FC74DFB02}" srcOrd="0" destOrd="0" presId="urn:microsoft.com/office/officeart/2005/8/layout/hProcess4"/>
    <dgm:cxn modelId="{827F8096-B206-4041-B73A-E54460B06CE0}" type="presParOf" srcId="{23E7C88D-1040-4FE5-A7ED-EC7FC74DFB02}" destId="{9571697A-5030-48D9-9D73-061D56009155}" srcOrd="0" destOrd="0" presId="urn:microsoft.com/office/officeart/2005/8/layout/hProcess4"/>
    <dgm:cxn modelId="{B8876BD6-F8B0-4BD3-A140-87824F962246}" type="presParOf" srcId="{23E7C88D-1040-4FE5-A7ED-EC7FC74DFB02}" destId="{81545AA6-DB69-4D15-AFDC-179CE89B74C7}" srcOrd="1" destOrd="0" presId="urn:microsoft.com/office/officeart/2005/8/layout/hProcess4"/>
    <dgm:cxn modelId="{4F821B96-0FF8-4972-A7B6-120C935359C5}" type="presParOf" srcId="{23E7C88D-1040-4FE5-A7ED-EC7FC74DFB02}" destId="{009B9B2A-01F4-43CD-AA5F-8BFE6C319C2E}" srcOrd="2" destOrd="0" presId="urn:microsoft.com/office/officeart/2005/8/layout/hProcess4"/>
    <dgm:cxn modelId="{66A3B8AC-ACA6-4E13-A9D0-1AB3CA6CC114}" type="presParOf" srcId="{23E7C88D-1040-4FE5-A7ED-EC7FC74DFB02}" destId="{943E95F0-5FF0-46C9-B335-8DC17E72E8E9}" srcOrd="3" destOrd="0" presId="urn:microsoft.com/office/officeart/2005/8/layout/hProcess4"/>
    <dgm:cxn modelId="{7B53051F-4A5C-4EB1-AEC1-9FC4BC2D3E45}" type="presParOf" srcId="{23E7C88D-1040-4FE5-A7ED-EC7FC74DFB02}" destId="{11136D13-28AA-45A3-8777-0A9458EBF99A}" srcOrd="4" destOrd="0" presId="urn:microsoft.com/office/officeart/2005/8/layout/hProcess4"/>
    <dgm:cxn modelId="{8198BB12-B479-4B8F-91F1-C5852C6869C8}" type="presParOf" srcId="{BA308738-F710-413F-A6D7-5028AD92755A}" destId="{9F984EC2-CAF8-4670-85A7-B93C486CB654}" srcOrd="1" destOrd="0" presId="urn:microsoft.com/office/officeart/2005/8/layout/hProcess4"/>
    <dgm:cxn modelId="{602F2E59-DEF5-4E7E-9B24-CFD7C4D1A9C9}" type="presParOf" srcId="{BA308738-F710-413F-A6D7-5028AD92755A}" destId="{6D8B2F6A-72EE-4558-A4DD-AE260BDD3CF0}" srcOrd="2" destOrd="0" presId="urn:microsoft.com/office/officeart/2005/8/layout/hProcess4"/>
    <dgm:cxn modelId="{2EDBBF6B-1747-40DF-AF70-E10239E95FC3}" type="presParOf" srcId="{6D8B2F6A-72EE-4558-A4DD-AE260BDD3CF0}" destId="{75556FBC-39DA-456D-B935-2B9966D22399}" srcOrd="0" destOrd="0" presId="urn:microsoft.com/office/officeart/2005/8/layout/hProcess4"/>
    <dgm:cxn modelId="{5DF2FC20-14A4-41F2-85CC-28B5179D4DD5}" type="presParOf" srcId="{6D8B2F6A-72EE-4558-A4DD-AE260BDD3CF0}" destId="{CF066850-A8B6-464D-926D-21B22E9790E0}" srcOrd="1" destOrd="0" presId="urn:microsoft.com/office/officeart/2005/8/layout/hProcess4"/>
    <dgm:cxn modelId="{F1162C04-8588-4584-B387-768955173785}" type="presParOf" srcId="{6D8B2F6A-72EE-4558-A4DD-AE260BDD3CF0}" destId="{57F4E82A-5C20-4169-9710-1FC46B837F85}" srcOrd="2" destOrd="0" presId="urn:microsoft.com/office/officeart/2005/8/layout/hProcess4"/>
    <dgm:cxn modelId="{432FF038-4D8A-49AE-B201-FDC65E1B783A}" type="presParOf" srcId="{6D8B2F6A-72EE-4558-A4DD-AE260BDD3CF0}" destId="{BA02A76E-3D9C-4ECB-80C1-516F582282F2}" srcOrd="3" destOrd="0" presId="urn:microsoft.com/office/officeart/2005/8/layout/hProcess4"/>
    <dgm:cxn modelId="{567736D9-B5A0-4448-9248-3EDC387DF3A3}" type="presParOf" srcId="{6D8B2F6A-72EE-4558-A4DD-AE260BDD3CF0}" destId="{4AAD36A6-8CCC-41DA-865F-7C17E0DAC8CA}" srcOrd="4" destOrd="0" presId="urn:microsoft.com/office/officeart/2005/8/layout/hProcess4"/>
    <dgm:cxn modelId="{50ABB18F-27E0-4250-A4AF-8EB1FB9F02CD}" type="presParOf" srcId="{BA308738-F710-413F-A6D7-5028AD92755A}" destId="{956C8644-CD3C-4D00-B74C-C278A78F5736}" srcOrd="3" destOrd="0" presId="urn:microsoft.com/office/officeart/2005/8/layout/hProcess4"/>
    <dgm:cxn modelId="{BD5AFADC-65D9-446A-96B3-845A070F2BB3}" type="presParOf" srcId="{BA308738-F710-413F-A6D7-5028AD92755A}" destId="{E98374D5-DDE8-42D5-AFF5-C5A54AC3EE24}" srcOrd="4" destOrd="0" presId="urn:microsoft.com/office/officeart/2005/8/layout/hProcess4"/>
    <dgm:cxn modelId="{3C1247E8-A106-42F7-A734-7CDF6B87ABA9}" type="presParOf" srcId="{E98374D5-DDE8-42D5-AFF5-C5A54AC3EE24}" destId="{C5418187-B9AE-41F1-8B8D-0A423B50E027}" srcOrd="0" destOrd="0" presId="urn:microsoft.com/office/officeart/2005/8/layout/hProcess4"/>
    <dgm:cxn modelId="{CF82F0EC-A2DA-4ED8-BBD4-46E4AB1AE107}" type="presParOf" srcId="{E98374D5-DDE8-42D5-AFF5-C5A54AC3EE24}" destId="{2C8EFF87-8535-48EC-AE85-5DDAF1F7C88D}" srcOrd="1" destOrd="0" presId="urn:microsoft.com/office/officeart/2005/8/layout/hProcess4"/>
    <dgm:cxn modelId="{EF4AAC70-C5D6-4658-B0B3-BB584DF4A26A}" type="presParOf" srcId="{E98374D5-DDE8-42D5-AFF5-C5A54AC3EE24}" destId="{FC7105DB-F01A-4B26-B1B4-7367B9B3E670}" srcOrd="2" destOrd="0" presId="urn:microsoft.com/office/officeart/2005/8/layout/hProcess4"/>
    <dgm:cxn modelId="{1EF29C33-5875-4E9D-A133-E1D9CC19673B}" type="presParOf" srcId="{E98374D5-DDE8-42D5-AFF5-C5A54AC3EE24}" destId="{CFBE5820-9290-4654-A04B-3C658A096DBB}" srcOrd="3" destOrd="0" presId="urn:microsoft.com/office/officeart/2005/8/layout/hProcess4"/>
    <dgm:cxn modelId="{97D0D4A8-6FDE-4EE0-9D44-269E16C7BE4D}" type="presParOf" srcId="{E98374D5-DDE8-42D5-AFF5-C5A54AC3EE24}" destId="{9DE2811F-DA2E-4022-A895-3A862BBA776A}" srcOrd="4" destOrd="0" presId="urn:microsoft.com/office/officeart/2005/8/layout/hProcess4"/>
    <dgm:cxn modelId="{40193787-B8FD-4056-87E2-52F6663E7055}" type="presParOf" srcId="{BA308738-F710-413F-A6D7-5028AD92755A}" destId="{FF7E54CA-D16A-49F2-A6BA-7B5EFA63D7EA}" srcOrd="5" destOrd="0" presId="urn:microsoft.com/office/officeart/2005/8/layout/hProcess4"/>
    <dgm:cxn modelId="{838DBAAA-2BB5-40DF-9E4B-7937896C89B4}" type="presParOf" srcId="{BA308738-F710-413F-A6D7-5028AD92755A}" destId="{E4670A1A-5183-435E-918A-8D7708F7A433}" srcOrd="6" destOrd="0" presId="urn:microsoft.com/office/officeart/2005/8/layout/hProcess4"/>
    <dgm:cxn modelId="{BF058062-3C19-41B3-B31F-B4199074C9C8}" type="presParOf" srcId="{E4670A1A-5183-435E-918A-8D7708F7A433}" destId="{FEBA502D-A3D6-41AB-9540-BE43A639F686}" srcOrd="0" destOrd="0" presId="urn:microsoft.com/office/officeart/2005/8/layout/hProcess4"/>
    <dgm:cxn modelId="{C785F814-3BCB-44C2-B04E-1E3C70A33263}" type="presParOf" srcId="{E4670A1A-5183-435E-918A-8D7708F7A433}" destId="{39C68D4F-E925-440A-A30C-D40919E72E02}" srcOrd="1" destOrd="0" presId="urn:microsoft.com/office/officeart/2005/8/layout/hProcess4"/>
    <dgm:cxn modelId="{4A86950B-1EB3-4A24-8B6C-ACD47D715710}" type="presParOf" srcId="{E4670A1A-5183-435E-918A-8D7708F7A433}" destId="{0E80D39B-5FFD-43F3-8E12-25809E8D02A4}" srcOrd="2" destOrd="0" presId="urn:microsoft.com/office/officeart/2005/8/layout/hProcess4"/>
    <dgm:cxn modelId="{40B64AE1-118A-4AF2-882F-1121F49D2E92}" type="presParOf" srcId="{E4670A1A-5183-435E-918A-8D7708F7A433}" destId="{5B7B2619-63F8-4B25-9DE9-D616BF16BCC2}" srcOrd="3" destOrd="0" presId="urn:microsoft.com/office/officeart/2005/8/layout/hProcess4"/>
    <dgm:cxn modelId="{B9052652-00CD-41F6-8CE4-76D7E9B92F10}" type="presParOf" srcId="{E4670A1A-5183-435E-918A-8D7708F7A433}" destId="{BAA9A29D-36C6-44DA-AA6F-EF3184A91396}" srcOrd="4" destOrd="0" presId="urn:microsoft.com/office/officeart/2005/8/layout/hProcess4"/>
    <dgm:cxn modelId="{73135CD8-6518-451E-9B3E-329846D6F4A6}" type="presParOf" srcId="{BA308738-F710-413F-A6D7-5028AD92755A}" destId="{8DEAF13A-0614-4EA4-B815-20B435A1BDF7}" srcOrd="7" destOrd="0" presId="urn:microsoft.com/office/officeart/2005/8/layout/hProcess4"/>
    <dgm:cxn modelId="{76A3F016-BD6E-4B69-9DF5-75B387B48CA8}" type="presParOf" srcId="{BA308738-F710-413F-A6D7-5028AD92755A}" destId="{2817F708-4B1F-4548-93A3-61C692BD073B}" srcOrd="8" destOrd="0" presId="urn:microsoft.com/office/officeart/2005/8/layout/hProcess4"/>
    <dgm:cxn modelId="{8F67B02D-2205-42B1-B83A-5DC5BEBFF0F4}" type="presParOf" srcId="{2817F708-4B1F-4548-93A3-61C692BD073B}" destId="{3B062B5F-F411-4C70-A2F5-AD4AF06F44CA}" srcOrd="0" destOrd="0" presId="urn:microsoft.com/office/officeart/2005/8/layout/hProcess4"/>
    <dgm:cxn modelId="{E02F9F64-A0AD-4FA2-B0B3-302CA1134537}" type="presParOf" srcId="{2817F708-4B1F-4548-93A3-61C692BD073B}" destId="{78F90E06-61AC-4382-B4F6-888E6681214C}" srcOrd="1" destOrd="0" presId="urn:microsoft.com/office/officeart/2005/8/layout/hProcess4"/>
    <dgm:cxn modelId="{F4EA5C8C-3DCF-495D-A669-35D1B7BDCB79}" type="presParOf" srcId="{2817F708-4B1F-4548-93A3-61C692BD073B}" destId="{F181F0E0-0CFB-4588-949B-6815FF459B66}" srcOrd="2" destOrd="0" presId="urn:microsoft.com/office/officeart/2005/8/layout/hProcess4"/>
    <dgm:cxn modelId="{A889C92C-AB9A-4B22-B36C-041723F09A38}" type="presParOf" srcId="{2817F708-4B1F-4548-93A3-61C692BD073B}" destId="{AEB69B9D-9862-4158-AF7E-70273105E1E7}" srcOrd="3" destOrd="0" presId="urn:microsoft.com/office/officeart/2005/8/layout/hProcess4"/>
    <dgm:cxn modelId="{04B724FC-1CD9-497A-B695-32CE590943A8}" type="presParOf" srcId="{2817F708-4B1F-4548-93A3-61C692BD073B}" destId="{F57EDFFB-0D33-4528-A39A-AB03E2BB3AD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3DB0F9A-ACDC-4D15-9443-CD90B3C38459}"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04A726F4-3D13-4184-8246-8E404FF13E46}">
      <dgm:prSet phldrT="[Text]"/>
      <dgm:spPr/>
      <dgm:t>
        <a:bodyPr/>
        <a:lstStyle/>
        <a:p>
          <a:r>
            <a:rPr lang="en-US">
              <a:latin typeface="Times New Roman" panose="02020603050405020304" pitchFamily="18" charset="0"/>
              <a:cs typeface="Times New Roman" panose="02020603050405020304" pitchFamily="18" charset="0"/>
            </a:rPr>
            <a:t>list-style-type</a:t>
          </a:r>
        </a:p>
      </dgm:t>
    </dgm:pt>
    <dgm:pt modelId="{D4F2C6FC-8E91-49BC-B44B-60E02859664B}" type="parTrans" cxnId="{DB4CD3CB-EC99-4C48-B84E-3F746E3F7647}">
      <dgm:prSet/>
      <dgm:spPr/>
      <dgm:t>
        <a:bodyPr/>
        <a:lstStyle/>
        <a:p>
          <a:endParaRPr lang="en-US">
            <a:latin typeface="Times New Roman" panose="02020603050405020304" pitchFamily="18" charset="0"/>
            <a:cs typeface="Times New Roman" panose="02020603050405020304" pitchFamily="18" charset="0"/>
          </a:endParaRPr>
        </a:p>
      </dgm:t>
    </dgm:pt>
    <dgm:pt modelId="{BE617198-36DA-48AC-88B8-EAD03082B9C4}" type="sibTrans" cxnId="{DB4CD3CB-EC99-4C48-B84E-3F746E3F7647}">
      <dgm:prSet/>
      <dgm:spPr/>
      <dgm:t>
        <a:bodyPr/>
        <a:lstStyle/>
        <a:p>
          <a:endParaRPr lang="en-US">
            <a:latin typeface="Times New Roman" panose="02020603050405020304" pitchFamily="18" charset="0"/>
            <a:cs typeface="Times New Roman" panose="02020603050405020304" pitchFamily="18" charset="0"/>
          </a:endParaRPr>
        </a:p>
      </dgm:t>
    </dgm:pt>
    <dgm:pt modelId="{BD4655D0-9B02-4738-BDEC-D7D7BB5F679C}">
      <dgm:prSet phldrT="[Text]"/>
      <dgm:spPr/>
      <dgm:t>
        <a:bodyPr/>
        <a:lstStyle/>
        <a:p>
          <a:r>
            <a:rPr lang="en-US">
              <a:latin typeface="Times New Roman" panose="02020603050405020304" pitchFamily="18" charset="0"/>
              <a:cs typeface="Times New Roman" panose="02020603050405020304" pitchFamily="18" charset="0"/>
            </a:rPr>
            <a:t>Xác định loại dấu đầu dòng để sử dụng cho danh sách (</a:t>
          </a:r>
          <a:r>
            <a:rPr lang="en-US" i="1">
              <a:latin typeface="Times New Roman" panose="02020603050405020304" pitchFamily="18" charset="0"/>
              <a:cs typeface="Times New Roman" panose="02020603050405020304" pitchFamily="18" charset="0"/>
            </a:rPr>
            <a:t>hình vuông hoặc hình tròn, chữ cái hoặc chữ số la mã</a:t>
          </a:r>
          <a:r>
            <a:rPr lang="en-US">
              <a:latin typeface="Times New Roman" panose="02020603050405020304" pitchFamily="18" charset="0"/>
              <a:cs typeface="Times New Roman" panose="02020603050405020304" pitchFamily="18" charset="0"/>
            </a:rPr>
            <a:t>).</a:t>
          </a:r>
        </a:p>
      </dgm:t>
    </dgm:pt>
    <dgm:pt modelId="{C5F3ED42-9F46-4829-A0C5-72137D73E588}" type="parTrans" cxnId="{C69A61BB-E7DC-40D9-90E8-C93199E3DDE4}">
      <dgm:prSet/>
      <dgm:spPr/>
      <dgm:t>
        <a:bodyPr/>
        <a:lstStyle/>
        <a:p>
          <a:endParaRPr lang="en-US">
            <a:latin typeface="Times New Roman" panose="02020603050405020304" pitchFamily="18" charset="0"/>
            <a:cs typeface="Times New Roman" panose="02020603050405020304" pitchFamily="18" charset="0"/>
          </a:endParaRPr>
        </a:p>
      </dgm:t>
    </dgm:pt>
    <dgm:pt modelId="{9E55271B-8FD0-460C-8501-B5F71D16E9B5}" type="sibTrans" cxnId="{C69A61BB-E7DC-40D9-90E8-C93199E3DDE4}">
      <dgm:prSet/>
      <dgm:spPr/>
      <dgm:t>
        <a:bodyPr/>
        <a:lstStyle/>
        <a:p>
          <a:endParaRPr lang="en-US">
            <a:latin typeface="Times New Roman" panose="02020603050405020304" pitchFamily="18" charset="0"/>
            <a:cs typeface="Times New Roman" panose="02020603050405020304" pitchFamily="18" charset="0"/>
          </a:endParaRPr>
        </a:p>
      </dgm:t>
    </dgm:pt>
    <dgm:pt modelId="{F68E6E08-63AC-4A16-BB2A-EE97E4CC979C}">
      <dgm:prSet phldrT="[Text]"/>
      <dgm:spPr/>
      <dgm:t>
        <a:bodyPr/>
        <a:lstStyle/>
        <a:p>
          <a:r>
            <a:rPr lang="en-US">
              <a:latin typeface="Times New Roman" panose="02020603050405020304" pitchFamily="18" charset="0"/>
              <a:cs typeface="Times New Roman" panose="02020603050405020304" pitchFamily="18" charset="0"/>
            </a:rPr>
            <a:t>list-style-position</a:t>
          </a:r>
        </a:p>
      </dgm:t>
    </dgm:pt>
    <dgm:pt modelId="{6E446632-1C41-4E2B-AE92-7F6EE702F1A8}" type="parTrans" cxnId="{5697B621-33DA-46D3-B934-E2A250486D7C}">
      <dgm:prSet/>
      <dgm:spPr/>
      <dgm:t>
        <a:bodyPr/>
        <a:lstStyle/>
        <a:p>
          <a:endParaRPr lang="en-US">
            <a:latin typeface="Times New Roman" panose="02020603050405020304" pitchFamily="18" charset="0"/>
            <a:cs typeface="Times New Roman" panose="02020603050405020304" pitchFamily="18" charset="0"/>
          </a:endParaRPr>
        </a:p>
      </dgm:t>
    </dgm:pt>
    <dgm:pt modelId="{DD8FFEF8-A3B3-4F3C-8506-4CFA21D72AEE}" type="sibTrans" cxnId="{5697B621-33DA-46D3-B934-E2A250486D7C}">
      <dgm:prSet/>
      <dgm:spPr/>
      <dgm:t>
        <a:bodyPr/>
        <a:lstStyle/>
        <a:p>
          <a:endParaRPr lang="en-US">
            <a:latin typeface="Times New Roman" panose="02020603050405020304" pitchFamily="18" charset="0"/>
            <a:cs typeface="Times New Roman" panose="02020603050405020304" pitchFamily="18" charset="0"/>
          </a:endParaRPr>
        </a:p>
      </dgm:t>
    </dgm:pt>
    <dgm:pt modelId="{9D4C1D16-9BB5-4193-9DDA-77AC666C848E}">
      <dgm:prSet phldrT="[Text]"/>
      <dgm:spPr/>
      <dgm:t>
        <a:bodyPr/>
        <a:lstStyle/>
        <a:p>
          <a:r>
            <a:rPr lang="en-US">
              <a:latin typeface="Times New Roman" panose="02020603050405020304" pitchFamily="18" charset="0"/>
              <a:cs typeface="Times New Roman" panose="02020603050405020304" pitchFamily="18" charset="0"/>
            </a:rPr>
            <a:t>Đặt vị trí các dấu đầu dòng: </a:t>
          </a:r>
          <a:r>
            <a:rPr lang="en-US" i="1">
              <a:latin typeface="Times New Roman" panose="02020603050405020304" pitchFamily="18" charset="0"/>
              <a:cs typeface="Times New Roman" panose="02020603050405020304" pitchFamily="18" charset="0"/>
            </a:rPr>
            <a:t>ở đầu mỗi mục, xuất hiện bên trong hay bên ngoài danh sách</a:t>
          </a:r>
          <a:r>
            <a:rPr lang="en-US">
              <a:latin typeface="Times New Roman" panose="02020603050405020304" pitchFamily="18" charset="0"/>
              <a:cs typeface="Times New Roman" panose="02020603050405020304" pitchFamily="18" charset="0"/>
            </a:rPr>
            <a:t>.</a:t>
          </a:r>
        </a:p>
      </dgm:t>
    </dgm:pt>
    <dgm:pt modelId="{81E8A4FB-6217-4C86-99DC-8DCA1D534E18}" type="parTrans" cxnId="{8DEBE277-A273-4916-A8B6-51C1F8D48B36}">
      <dgm:prSet/>
      <dgm:spPr/>
      <dgm:t>
        <a:bodyPr/>
        <a:lstStyle/>
        <a:p>
          <a:endParaRPr lang="en-US">
            <a:latin typeface="Times New Roman" panose="02020603050405020304" pitchFamily="18" charset="0"/>
            <a:cs typeface="Times New Roman" panose="02020603050405020304" pitchFamily="18" charset="0"/>
          </a:endParaRPr>
        </a:p>
      </dgm:t>
    </dgm:pt>
    <dgm:pt modelId="{8F47B88B-1EAC-4622-B8CF-7DD9304B547D}" type="sibTrans" cxnId="{8DEBE277-A273-4916-A8B6-51C1F8D48B36}">
      <dgm:prSet/>
      <dgm:spPr/>
      <dgm:t>
        <a:bodyPr/>
        <a:lstStyle/>
        <a:p>
          <a:endParaRPr lang="en-US">
            <a:latin typeface="Times New Roman" panose="02020603050405020304" pitchFamily="18" charset="0"/>
            <a:cs typeface="Times New Roman" panose="02020603050405020304" pitchFamily="18" charset="0"/>
          </a:endParaRPr>
        </a:p>
      </dgm:t>
    </dgm:pt>
    <dgm:pt modelId="{3E78E8D6-9723-4820-AE60-A265616357DF}">
      <dgm:prSet phldrT="[Text]"/>
      <dgm:spPr/>
      <dgm:t>
        <a:bodyPr/>
        <a:lstStyle/>
        <a:p>
          <a:r>
            <a:rPr lang="en-US">
              <a:latin typeface="Times New Roman" panose="02020603050405020304" pitchFamily="18" charset="0"/>
              <a:cs typeface="Times New Roman" panose="02020603050405020304" pitchFamily="18" charset="0"/>
            </a:rPr>
            <a:t>list-style-image</a:t>
          </a:r>
        </a:p>
      </dgm:t>
    </dgm:pt>
    <dgm:pt modelId="{4DB88D3E-5903-4A5E-B056-E89CE17E2A8F}" type="parTrans" cxnId="{4B8FDCCA-2BA9-41B7-8CEA-51EF2FE5D31F}">
      <dgm:prSet/>
      <dgm:spPr/>
      <dgm:t>
        <a:bodyPr/>
        <a:lstStyle/>
        <a:p>
          <a:endParaRPr lang="en-US">
            <a:latin typeface="Times New Roman" panose="02020603050405020304" pitchFamily="18" charset="0"/>
            <a:cs typeface="Times New Roman" panose="02020603050405020304" pitchFamily="18" charset="0"/>
          </a:endParaRPr>
        </a:p>
      </dgm:t>
    </dgm:pt>
    <dgm:pt modelId="{CDE9FD88-61A7-467C-8C6F-D9B25364E9A4}" type="sibTrans" cxnId="{4B8FDCCA-2BA9-41B7-8CEA-51EF2FE5D31F}">
      <dgm:prSet/>
      <dgm:spPr/>
      <dgm:t>
        <a:bodyPr/>
        <a:lstStyle/>
        <a:p>
          <a:endParaRPr lang="en-US">
            <a:latin typeface="Times New Roman" panose="02020603050405020304" pitchFamily="18" charset="0"/>
            <a:cs typeface="Times New Roman" panose="02020603050405020304" pitchFamily="18" charset="0"/>
          </a:endParaRPr>
        </a:p>
      </dgm:t>
    </dgm:pt>
    <dgm:pt modelId="{A66C62EB-0F7E-43C4-AD32-3606013B847D}">
      <dgm:prSet phldrT="[Text]"/>
      <dgm:spPr/>
      <dgm:t>
        <a:bodyPr/>
        <a:lstStyle/>
        <a:p>
          <a:r>
            <a:rPr lang="en-US">
              <a:latin typeface="Times New Roman" panose="02020603050405020304" pitchFamily="18" charset="0"/>
              <a:cs typeface="Times New Roman" panose="02020603050405020304" pitchFamily="18" charset="0"/>
            </a:rPr>
            <a:t>Sử dụng hình ảnh tùy chỉnh cho dấu đầu dòng.</a:t>
          </a:r>
        </a:p>
      </dgm:t>
    </dgm:pt>
    <dgm:pt modelId="{1DBC673C-B8FE-4A87-9861-20740BE5ABC9}" type="parTrans" cxnId="{16B32D1B-0B73-417A-A868-C19C3F915487}">
      <dgm:prSet/>
      <dgm:spPr/>
      <dgm:t>
        <a:bodyPr/>
        <a:lstStyle/>
        <a:p>
          <a:endParaRPr lang="en-US">
            <a:latin typeface="Times New Roman" panose="02020603050405020304" pitchFamily="18" charset="0"/>
            <a:cs typeface="Times New Roman" panose="02020603050405020304" pitchFamily="18" charset="0"/>
          </a:endParaRPr>
        </a:p>
      </dgm:t>
    </dgm:pt>
    <dgm:pt modelId="{E687C6F6-4C35-40D0-BE15-F748D00FA0F9}" type="sibTrans" cxnId="{16B32D1B-0B73-417A-A868-C19C3F915487}">
      <dgm:prSet/>
      <dgm:spPr/>
      <dgm:t>
        <a:bodyPr/>
        <a:lstStyle/>
        <a:p>
          <a:endParaRPr lang="en-US">
            <a:latin typeface="Times New Roman" panose="02020603050405020304" pitchFamily="18" charset="0"/>
            <a:cs typeface="Times New Roman" panose="02020603050405020304" pitchFamily="18" charset="0"/>
          </a:endParaRPr>
        </a:p>
      </dgm:t>
    </dgm:pt>
    <dgm:pt modelId="{84391FF0-6E98-4E5C-B008-A402D81311D7}" type="pres">
      <dgm:prSet presAssocID="{03DB0F9A-ACDC-4D15-9443-CD90B3C38459}" presName="Name0" presStyleCnt="0">
        <dgm:presLayoutVars>
          <dgm:dir/>
          <dgm:animLvl val="lvl"/>
          <dgm:resizeHandles val="exact"/>
        </dgm:presLayoutVars>
      </dgm:prSet>
      <dgm:spPr/>
    </dgm:pt>
    <dgm:pt modelId="{5769EE3B-B3F5-422D-9E1B-652D36D9E86A}" type="pres">
      <dgm:prSet presAssocID="{03DB0F9A-ACDC-4D15-9443-CD90B3C38459}" presName="tSp" presStyleCnt="0"/>
      <dgm:spPr/>
    </dgm:pt>
    <dgm:pt modelId="{08740CC6-DD01-450F-8B07-956B78402408}" type="pres">
      <dgm:prSet presAssocID="{03DB0F9A-ACDC-4D15-9443-CD90B3C38459}" presName="bSp" presStyleCnt="0"/>
      <dgm:spPr/>
    </dgm:pt>
    <dgm:pt modelId="{C0A104C7-96D2-4423-8B4C-A6678535D3DC}" type="pres">
      <dgm:prSet presAssocID="{03DB0F9A-ACDC-4D15-9443-CD90B3C38459}" presName="process" presStyleCnt="0"/>
      <dgm:spPr/>
    </dgm:pt>
    <dgm:pt modelId="{28BC3E8C-4AB9-49D5-9F9E-23272A125373}" type="pres">
      <dgm:prSet presAssocID="{04A726F4-3D13-4184-8246-8E404FF13E46}" presName="composite1" presStyleCnt="0"/>
      <dgm:spPr/>
    </dgm:pt>
    <dgm:pt modelId="{7D6089DE-2DBD-422B-B639-2EF04FB25926}" type="pres">
      <dgm:prSet presAssocID="{04A726F4-3D13-4184-8246-8E404FF13E46}" presName="dummyNode1" presStyleLbl="node1" presStyleIdx="0" presStyleCnt="3"/>
      <dgm:spPr/>
    </dgm:pt>
    <dgm:pt modelId="{6054B241-C571-44EA-88B8-58172073416B}" type="pres">
      <dgm:prSet presAssocID="{04A726F4-3D13-4184-8246-8E404FF13E46}" presName="childNode1" presStyleLbl="bgAcc1" presStyleIdx="0" presStyleCnt="3">
        <dgm:presLayoutVars>
          <dgm:bulletEnabled val="1"/>
        </dgm:presLayoutVars>
      </dgm:prSet>
      <dgm:spPr/>
    </dgm:pt>
    <dgm:pt modelId="{7357E549-F6A9-40F7-8201-AAF1AA5C7434}" type="pres">
      <dgm:prSet presAssocID="{04A726F4-3D13-4184-8246-8E404FF13E46}" presName="childNode1tx" presStyleLbl="bgAcc1" presStyleIdx="0" presStyleCnt="3">
        <dgm:presLayoutVars>
          <dgm:bulletEnabled val="1"/>
        </dgm:presLayoutVars>
      </dgm:prSet>
      <dgm:spPr/>
    </dgm:pt>
    <dgm:pt modelId="{B8DD4541-8998-434F-ACF1-77D2B5F9A22B}" type="pres">
      <dgm:prSet presAssocID="{04A726F4-3D13-4184-8246-8E404FF13E46}" presName="parentNode1" presStyleLbl="node1" presStyleIdx="0" presStyleCnt="3">
        <dgm:presLayoutVars>
          <dgm:chMax val="1"/>
          <dgm:bulletEnabled val="1"/>
        </dgm:presLayoutVars>
      </dgm:prSet>
      <dgm:spPr/>
    </dgm:pt>
    <dgm:pt modelId="{4FBA07A1-1B11-4414-B278-0E3837A1BC25}" type="pres">
      <dgm:prSet presAssocID="{04A726F4-3D13-4184-8246-8E404FF13E46}" presName="connSite1" presStyleCnt="0"/>
      <dgm:spPr/>
    </dgm:pt>
    <dgm:pt modelId="{9EB513DC-DC82-44D1-AA52-B0F1EAEADD1C}" type="pres">
      <dgm:prSet presAssocID="{BE617198-36DA-48AC-88B8-EAD03082B9C4}" presName="Name9" presStyleLbl="sibTrans2D1" presStyleIdx="0" presStyleCnt="2"/>
      <dgm:spPr/>
    </dgm:pt>
    <dgm:pt modelId="{3CDCF3ED-F8BE-4A58-8ACD-7331398676AC}" type="pres">
      <dgm:prSet presAssocID="{F68E6E08-63AC-4A16-BB2A-EE97E4CC979C}" presName="composite2" presStyleCnt="0"/>
      <dgm:spPr/>
    </dgm:pt>
    <dgm:pt modelId="{85E13A1F-25F5-4BF4-9BC2-152998C468A5}" type="pres">
      <dgm:prSet presAssocID="{F68E6E08-63AC-4A16-BB2A-EE97E4CC979C}" presName="dummyNode2" presStyleLbl="node1" presStyleIdx="0" presStyleCnt="3"/>
      <dgm:spPr/>
    </dgm:pt>
    <dgm:pt modelId="{E5DF26FA-290A-4CC3-AB6D-E412C64FE64B}" type="pres">
      <dgm:prSet presAssocID="{F68E6E08-63AC-4A16-BB2A-EE97E4CC979C}" presName="childNode2" presStyleLbl="bgAcc1" presStyleIdx="1" presStyleCnt="3">
        <dgm:presLayoutVars>
          <dgm:bulletEnabled val="1"/>
        </dgm:presLayoutVars>
      </dgm:prSet>
      <dgm:spPr/>
    </dgm:pt>
    <dgm:pt modelId="{818CC23D-7772-430A-8FED-295E134F835F}" type="pres">
      <dgm:prSet presAssocID="{F68E6E08-63AC-4A16-BB2A-EE97E4CC979C}" presName="childNode2tx" presStyleLbl="bgAcc1" presStyleIdx="1" presStyleCnt="3">
        <dgm:presLayoutVars>
          <dgm:bulletEnabled val="1"/>
        </dgm:presLayoutVars>
      </dgm:prSet>
      <dgm:spPr/>
    </dgm:pt>
    <dgm:pt modelId="{06315B91-112B-49C2-9CFA-295D0ABC5179}" type="pres">
      <dgm:prSet presAssocID="{F68E6E08-63AC-4A16-BB2A-EE97E4CC979C}" presName="parentNode2" presStyleLbl="node1" presStyleIdx="1" presStyleCnt="3">
        <dgm:presLayoutVars>
          <dgm:chMax val="0"/>
          <dgm:bulletEnabled val="1"/>
        </dgm:presLayoutVars>
      </dgm:prSet>
      <dgm:spPr/>
    </dgm:pt>
    <dgm:pt modelId="{438713AF-FD7F-45C6-AC05-26CD66B86D83}" type="pres">
      <dgm:prSet presAssocID="{F68E6E08-63AC-4A16-BB2A-EE97E4CC979C}" presName="connSite2" presStyleCnt="0"/>
      <dgm:spPr/>
    </dgm:pt>
    <dgm:pt modelId="{5D538ED2-00AC-4428-B4A5-9D1AB3D7CAE8}" type="pres">
      <dgm:prSet presAssocID="{DD8FFEF8-A3B3-4F3C-8506-4CFA21D72AEE}" presName="Name18" presStyleLbl="sibTrans2D1" presStyleIdx="1" presStyleCnt="2"/>
      <dgm:spPr/>
    </dgm:pt>
    <dgm:pt modelId="{26724FC0-54B0-43C5-B413-AAC742D59B2D}" type="pres">
      <dgm:prSet presAssocID="{3E78E8D6-9723-4820-AE60-A265616357DF}" presName="composite1" presStyleCnt="0"/>
      <dgm:spPr/>
    </dgm:pt>
    <dgm:pt modelId="{FC38FCF6-5A99-4189-92CA-C4D76800AA28}" type="pres">
      <dgm:prSet presAssocID="{3E78E8D6-9723-4820-AE60-A265616357DF}" presName="dummyNode1" presStyleLbl="node1" presStyleIdx="1" presStyleCnt="3"/>
      <dgm:spPr/>
    </dgm:pt>
    <dgm:pt modelId="{20E78776-A7FD-489C-881F-EE58146ECEAA}" type="pres">
      <dgm:prSet presAssocID="{3E78E8D6-9723-4820-AE60-A265616357DF}" presName="childNode1" presStyleLbl="bgAcc1" presStyleIdx="2" presStyleCnt="3">
        <dgm:presLayoutVars>
          <dgm:bulletEnabled val="1"/>
        </dgm:presLayoutVars>
      </dgm:prSet>
      <dgm:spPr/>
    </dgm:pt>
    <dgm:pt modelId="{386CFFEC-B36D-4CDE-9C01-414A98F2CB25}" type="pres">
      <dgm:prSet presAssocID="{3E78E8D6-9723-4820-AE60-A265616357DF}" presName="childNode1tx" presStyleLbl="bgAcc1" presStyleIdx="2" presStyleCnt="3">
        <dgm:presLayoutVars>
          <dgm:bulletEnabled val="1"/>
        </dgm:presLayoutVars>
      </dgm:prSet>
      <dgm:spPr/>
    </dgm:pt>
    <dgm:pt modelId="{4CB70814-EE0F-4C2D-A305-977BC9761047}" type="pres">
      <dgm:prSet presAssocID="{3E78E8D6-9723-4820-AE60-A265616357DF}" presName="parentNode1" presStyleLbl="node1" presStyleIdx="2" presStyleCnt="3">
        <dgm:presLayoutVars>
          <dgm:chMax val="1"/>
          <dgm:bulletEnabled val="1"/>
        </dgm:presLayoutVars>
      </dgm:prSet>
      <dgm:spPr/>
    </dgm:pt>
    <dgm:pt modelId="{838CC81E-D064-42B9-8419-E5815D95E561}" type="pres">
      <dgm:prSet presAssocID="{3E78E8D6-9723-4820-AE60-A265616357DF}" presName="connSite1" presStyleCnt="0"/>
      <dgm:spPr/>
    </dgm:pt>
  </dgm:ptLst>
  <dgm:cxnLst>
    <dgm:cxn modelId="{16B32D1B-0B73-417A-A868-C19C3F915487}" srcId="{3E78E8D6-9723-4820-AE60-A265616357DF}" destId="{A66C62EB-0F7E-43C4-AD32-3606013B847D}" srcOrd="0" destOrd="0" parTransId="{1DBC673C-B8FE-4A87-9861-20740BE5ABC9}" sibTransId="{E687C6F6-4C35-40D0-BE15-F748D00FA0F9}"/>
    <dgm:cxn modelId="{800F8420-E5CF-4989-BCB7-A43F21955D04}" type="presOf" srcId="{A66C62EB-0F7E-43C4-AD32-3606013B847D}" destId="{386CFFEC-B36D-4CDE-9C01-414A98F2CB25}" srcOrd="1" destOrd="0" presId="urn:microsoft.com/office/officeart/2005/8/layout/hProcess4"/>
    <dgm:cxn modelId="{5697B621-33DA-46D3-B934-E2A250486D7C}" srcId="{03DB0F9A-ACDC-4D15-9443-CD90B3C38459}" destId="{F68E6E08-63AC-4A16-BB2A-EE97E4CC979C}" srcOrd="1" destOrd="0" parTransId="{6E446632-1C41-4E2B-AE92-7F6EE702F1A8}" sibTransId="{DD8FFEF8-A3B3-4F3C-8506-4CFA21D72AEE}"/>
    <dgm:cxn modelId="{AD9C8523-0713-4FD8-BD95-ED9E2081BD5F}" type="presOf" srcId="{03DB0F9A-ACDC-4D15-9443-CD90B3C38459}" destId="{84391FF0-6E98-4E5C-B008-A402D81311D7}" srcOrd="0" destOrd="0" presId="urn:microsoft.com/office/officeart/2005/8/layout/hProcess4"/>
    <dgm:cxn modelId="{7AB0D223-8187-4691-9A74-F3ED1F34213A}" type="presOf" srcId="{9D4C1D16-9BB5-4193-9DDA-77AC666C848E}" destId="{E5DF26FA-290A-4CC3-AB6D-E412C64FE64B}" srcOrd="0" destOrd="0" presId="urn:microsoft.com/office/officeart/2005/8/layout/hProcess4"/>
    <dgm:cxn modelId="{5E832E3A-42AC-40C5-9D76-A058246716AF}" type="presOf" srcId="{BD4655D0-9B02-4738-BDEC-D7D7BB5F679C}" destId="{6054B241-C571-44EA-88B8-58172073416B}" srcOrd="0" destOrd="0" presId="urn:microsoft.com/office/officeart/2005/8/layout/hProcess4"/>
    <dgm:cxn modelId="{B77B876D-35EC-4E66-B1DA-447AFA8FBA3C}" type="presOf" srcId="{04A726F4-3D13-4184-8246-8E404FF13E46}" destId="{B8DD4541-8998-434F-ACF1-77D2B5F9A22B}" srcOrd="0" destOrd="0" presId="urn:microsoft.com/office/officeart/2005/8/layout/hProcess4"/>
    <dgm:cxn modelId="{8DEBE277-A273-4916-A8B6-51C1F8D48B36}" srcId="{F68E6E08-63AC-4A16-BB2A-EE97E4CC979C}" destId="{9D4C1D16-9BB5-4193-9DDA-77AC666C848E}" srcOrd="0" destOrd="0" parTransId="{81E8A4FB-6217-4C86-99DC-8DCA1D534E18}" sibTransId="{8F47B88B-1EAC-4622-B8CF-7DD9304B547D}"/>
    <dgm:cxn modelId="{693D487D-D5B1-4A8E-B365-B60190D20AB3}" type="presOf" srcId="{BD4655D0-9B02-4738-BDEC-D7D7BB5F679C}" destId="{7357E549-F6A9-40F7-8201-AAF1AA5C7434}" srcOrd="1" destOrd="0" presId="urn:microsoft.com/office/officeart/2005/8/layout/hProcess4"/>
    <dgm:cxn modelId="{24581D85-076A-4778-BA31-F5720CE384C3}" type="presOf" srcId="{A66C62EB-0F7E-43C4-AD32-3606013B847D}" destId="{20E78776-A7FD-489C-881F-EE58146ECEAA}" srcOrd="0" destOrd="0" presId="urn:microsoft.com/office/officeart/2005/8/layout/hProcess4"/>
    <dgm:cxn modelId="{0EA059AA-7C2E-41C3-AF5E-4D4606602DF5}" type="presOf" srcId="{9D4C1D16-9BB5-4193-9DDA-77AC666C848E}" destId="{818CC23D-7772-430A-8FED-295E134F835F}" srcOrd="1" destOrd="0" presId="urn:microsoft.com/office/officeart/2005/8/layout/hProcess4"/>
    <dgm:cxn modelId="{C920D8B7-DEBD-4086-9249-5724408459CC}" type="presOf" srcId="{BE617198-36DA-48AC-88B8-EAD03082B9C4}" destId="{9EB513DC-DC82-44D1-AA52-B0F1EAEADD1C}" srcOrd="0" destOrd="0" presId="urn:microsoft.com/office/officeart/2005/8/layout/hProcess4"/>
    <dgm:cxn modelId="{C69A61BB-E7DC-40D9-90E8-C93199E3DDE4}" srcId="{04A726F4-3D13-4184-8246-8E404FF13E46}" destId="{BD4655D0-9B02-4738-BDEC-D7D7BB5F679C}" srcOrd="0" destOrd="0" parTransId="{C5F3ED42-9F46-4829-A0C5-72137D73E588}" sibTransId="{9E55271B-8FD0-460C-8501-B5F71D16E9B5}"/>
    <dgm:cxn modelId="{4B8FDCCA-2BA9-41B7-8CEA-51EF2FE5D31F}" srcId="{03DB0F9A-ACDC-4D15-9443-CD90B3C38459}" destId="{3E78E8D6-9723-4820-AE60-A265616357DF}" srcOrd="2" destOrd="0" parTransId="{4DB88D3E-5903-4A5E-B056-E89CE17E2A8F}" sibTransId="{CDE9FD88-61A7-467C-8C6F-D9B25364E9A4}"/>
    <dgm:cxn modelId="{DB4CD3CB-EC99-4C48-B84E-3F746E3F7647}" srcId="{03DB0F9A-ACDC-4D15-9443-CD90B3C38459}" destId="{04A726F4-3D13-4184-8246-8E404FF13E46}" srcOrd="0" destOrd="0" parTransId="{D4F2C6FC-8E91-49BC-B44B-60E02859664B}" sibTransId="{BE617198-36DA-48AC-88B8-EAD03082B9C4}"/>
    <dgm:cxn modelId="{42088ACF-3E0F-4602-9AF2-E6B8303BD20A}" type="presOf" srcId="{F68E6E08-63AC-4A16-BB2A-EE97E4CC979C}" destId="{06315B91-112B-49C2-9CFA-295D0ABC5179}" srcOrd="0" destOrd="0" presId="urn:microsoft.com/office/officeart/2005/8/layout/hProcess4"/>
    <dgm:cxn modelId="{35635AD0-B859-4209-AAA2-F05F08CAEF1C}" type="presOf" srcId="{3E78E8D6-9723-4820-AE60-A265616357DF}" destId="{4CB70814-EE0F-4C2D-A305-977BC9761047}" srcOrd="0" destOrd="0" presId="urn:microsoft.com/office/officeart/2005/8/layout/hProcess4"/>
    <dgm:cxn modelId="{806561EC-7406-4873-8FDB-FC34534C62F7}" type="presOf" srcId="{DD8FFEF8-A3B3-4F3C-8506-4CFA21D72AEE}" destId="{5D538ED2-00AC-4428-B4A5-9D1AB3D7CAE8}" srcOrd="0" destOrd="0" presId="urn:microsoft.com/office/officeart/2005/8/layout/hProcess4"/>
    <dgm:cxn modelId="{79B839FF-2FE4-4F1B-A200-9ADE02981B00}" type="presParOf" srcId="{84391FF0-6E98-4E5C-B008-A402D81311D7}" destId="{5769EE3B-B3F5-422D-9E1B-652D36D9E86A}" srcOrd="0" destOrd="0" presId="urn:microsoft.com/office/officeart/2005/8/layout/hProcess4"/>
    <dgm:cxn modelId="{1671BBC9-E852-435F-A3D8-18125076060A}" type="presParOf" srcId="{84391FF0-6E98-4E5C-B008-A402D81311D7}" destId="{08740CC6-DD01-450F-8B07-956B78402408}" srcOrd="1" destOrd="0" presId="urn:microsoft.com/office/officeart/2005/8/layout/hProcess4"/>
    <dgm:cxn modelId="{D6E68036-48EC-4E04-A640-0A6B986B63BA}" type="presParOf" srcId="{84391FF0-6E98-4E5C-B008-A402D81311D7}" destId="{C0A104C7-96D2-4423-8B4C-A6678535D3DC}" srcOrd="2" destOrd="0" presId="urn:microsoft.com/office/officeart/2005/8/layout/hProcess4"/>
    <dgm:cxn modelId="{679D7B05-980F-4A24-9635-C6C795FF4142}" type="presParOf" srcId="{C0A104C7-96D2-4423-8B4C-A6678535D3DC}" destId="{28BC3E8C-4AB9-49D5-9F9E-23272A125373}" srcOrd="0" destOrd="0" presId="urn:microsoft.com/office/officeart/2005/8/layout/hProcess4"/>
    <dgm:cxn modelId="{10ECD269-DC2E-4865-9812-29AAF47E0764}" type="presParOf" srcId="{28BC3E8C-4AB9-49D5-9F9E-23272A125373}" destId="{7D6089DE-2DBD-422B-B639-2EF04FB25926}" srcOrd="0" destOrd="0" presId="urn:microsoft.com/office/officeart/2005/8/layout/hProcess4"/>
    <dgm:cxn modelId="{8A604FD4-9728-42DA-BAD4-27ADB721536C}" type="presParOf" srcId="{28BC3E8C-4AB9-49D5-9F9E-23272A125373}" destId="{6054B241-C571-44EA-88B8-58172073416B}" srcOrd="1" destOrd="0" presId="urn:microsoft.com/office/officeart/2005/8/layout/hProcess4"/>
    <dgm:cxn modelId="{47820EFC-CF62-4D25-B0F2-DC51C8FB6DFD}" type="presParOf" srcId="{28BC3E8C-4AB9-49D5-9F9E-23272A125373}" destId="{7357E549-F6A9-40F7-8201-AAF1AA5C7434}" srcOrd="2" destOrd="0" presId="urn:microsoft.com/office/officeart/2005/8/layout/hProcess4"/>
    <dgm:cxn modelId="{A323C6DD-26E5-4A03-8DA8-989FDF909B17}" type="presParOf" srcId="{28BC3E8C-4AB9-49D5-9F9E-23272A125373}" destId="{B8DD4541-8998-434F-ACF1-77D2B5F9A22B}" srcOrd="3" destOrd="0" presId="urn:microsoft.com/office/officeart/2005/8/layout/hProcess4"/>
    <dgm:cxn modelId="{A97EEE39-C990-4503-A2A9-6B02DF066FEA}" type="presParOf" srcId="{28BC3E8C-4AB9-49D5-9F9E-23272A125373}" destId="{4FBA07A1-1B11-4414-B278-0E3837A1BC25}" srcOrd="4" destOrd="0" presId="urn:microsoft.com/office/officeart/2005/8/layout/hProcess4"/>
    <dgm:cxn modelId="{44A8FE3A-B370-4CEB-A6A7-B01482873E89}" type="presParOf" srcId="{C0A104C7-96D2-4423-8B4C-A6678535D3DC}" destId="{9EB513DC-DC82-44D1-AA52-B0F1EAEADD1C}" srcOrd="1" destOrd="0" presId="urn:microsoft.com/office/officeart/2005/8/layout/hProcess4"/>
    <dgm:cxn modelId="{65ED441A-2E17-431F-BA24-C072100763F6}" type="presParOf" srcId="{C0A104C7-96D2-4423-8B4C-A6678535D3DC}" destId="{3CDCF3ED-F8BE-4A58-8ACD-7331398676AC}" srcOrd="2" destOrd="0" presId="urn:microsoft.com/office/officeart/2005/8/layout/hProcess4"/>
    <dgm:cxn modelId="{CE9581F9-9124-437D-B979-35D32524ABB6}" type="presParOf" srcId="{3CDCF3ED-F8BE-4A58-8ACD-7331398676AC}" destId="{85E13A1F-25F5-4BF4-9BC2-152998C468A5}" srcOrd="0" destOrd="0" presId="urn:microsoft.com/office/officeart/2005/8/layout/hProcess4"/>
    <dgm:cxn modelId="{AF364574-AE20-489B-89D7-D16BBB8DD78F}" type="presParOf" srcId="{3CDCF3ED-F8BE-4A58-8ACD-7331398676AC}" destId="{E5DF26FA-290A-4CC3-AB6D-E412C64FE64B}" srcOrd="1" destOrd="0" presId="urn:microsoft.com/office/officeart/2005/8/layout/hProcess4"/>
    <dgm:cxn modelId="{01E2DD4E-D549-449C-B367-9A9B5A6515E8}" type="presParOf" srcId="{3CDCF3ED-F8BE-4A58-8ACD-7331398676AC}" destId="{818CC23D-7772-430A-8FED-295E134F835F}" srcOrd="2" destOrd="0" presId="urn:microsoft.com/office/officeart/2005/8/layout/hProcess4"/>
    <dgm:cxn modelId="{E0EE2A85-917C-4C18-B31E-1407F30F96BF}" type="presParOf" srcId="{3CDCF3ED-F8BE-4A58-8ACD-7331398676AC}" destId="{06315B91-112B-49C2-9CFA-295D0ABC5179}" srcOrd="3" destOrd="0" presId="urn:microsoft.com/office/officeart/2005/8/layout/hProcess4"/>
    <dgm:cxn modelId="{9D08BA6D-4AC4-4F45-82DC-83E7F2A08F09}" type="presParOf" srcId="{3CDCF3ED-F8BE-4A58-8ACD-7331398676AC}" destId="{438713AF-FD7F-45C6-AC05-26CD66B86D83}" srcOrd="4" destOrd="0" presId="urn:microsoft.com/office/officeart/2005/8/layout/hProcess4"/>
    <dgm:cxn modelId="{0960134E-922E-455C-8F6A-3DE5DBD4DC2A}" type="presParOf" srcId="{C0A104C7-96D2-4423-8B4C-A6678535D3DC}" destId="{5D538ED2-00AC-4428-B4A5-9D1AB3D7CAE8}" srcOrd="3" destOrd="0" presId="urn:microsoft.com/office/officeart/2005/8/layout/hProcess4"/>
    <dgm:cxn modelId="{6ADC5257-57A6-444B-A18F-E562F66A2E60}" type="presParOf" srcId="{C0A104C7-96D2-4423-8B4C-A6678535D3DC}" destId="{26724FC0-54B0-43C5-B413-AAC742D59B2D}" srcOrd="4" destOrd="0" presId="urn:microsoft.com/office/officeart/2005/8/layout/hProcess4"/>
    <dgm:cxn modelId="{F8868A92-0F30-4FC1-98AB-7645692BCEFB}" type="presParOf" srcId="{26724FC0-54B0-43C5-B413-AAC742D59B2D}" destId="{FC38FCF6-5A99-4189-92CA-C4D76800AA28}" srcOrd="0" destOrd="0" presId="urn:microsoft.com/office/officeart/2005/8/layout/hProcess4"/>
    <dgm:cxn modelId="{43711107-C912-4736-943D-1571D46CA79E}" type="presParOf" srcId="{26724FC0-54B0-43C5-B413-AAC742D59B2D}" destId="{20E78776-A7FD-489C-881F-EE58146ECEAA}" srcOrd="1" destOrd="0" presId="urn:microsoft.com/office/officeart/2005/8/layout/hProcess4"/>
    <dgm:cxn modelId="{DC22A95A-954B-4A0B-8111-2DFAD63507DE}" type="presParOf" srcId="{26724FC0-54B0-43C5-B413-AAC742D59B2D}" destId="{386CFFEC-B36D-4CDE-9C01-414A98F2CB25}" srcOrd="2" destOrd="0" presId="urn:microsoft.com/office/officeart/2005/8/layout/hProcess4"/>
    <dgm:cxn modelId="{33E2B929-97C2-4120-9120-9FD1025F8F3B}" type="presParOf" srcId="{26724FC0-54B0-43C5-B413-AAC742D59B2D}" destId="{4CB70814-EE0F-4C2D-A305-977BC9761047}" srcOrd="3" destOrd="0" presId="urn:microsoft.com/office/officeart/2005/8/layout/hProcess4"/>
    <dgm:cxn modelId="{BCA86CAB-25BB-4131-95C6-FCE15A58429B}" type="presParOf" srcId="{26724FC0-54B0-43C5-B413-AAC742D59B2D}" destId="{838CC81E-D064-42B9-8419-E5815D95E561}"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D7133DD-17CB-475E-ADCE-7AC968D26FB5}"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7C735D2-E61B-4AFC-B74A-2D37D6224E65}">
      <dgm:prSet phldrT="[Text]"/>
      <dgm:spPr/>
      <dgm:t>
        <a:bodyPr/>
        <a:lstStyle/>
        <a:p>
          <a:r>
            <a:rPr lang="en-US">
              <a:latin typeface="Times New Roman" panose="02020603050405020304" pitchFamily="18" charset="0"/>
              <a:cs typeface="Times New Roman" panose="02020603050405020304" pitchFamily="18" charset="0"/>
            </a:rPr>
            <a:t>Link</a:t>
          </a:r>
        </a:p>
      </dgm:t>
    </dgm:pt>
    <dgm:pt modelId="{816BAA04-DA12-4D61-ABB2-17FC89FA9486}" type="parTrans" cxnId="{4219FA68-1D41-4CFF-9FA2-284071DCAEEE}">
      <dgm:prSet/>
      <dgm:spPr/>
      <dgm:t>
        <a:bodyPr/>
        <a:lstStyle/>
        <a:p>
          <a:endParaRPr lang="en-US">
            <a:latin typeface="Times New Roman" panose="02020603050405020304" pitchFamily="18" charset="0"/>
            <a:cs typeface="Times New Roman" panose="02020603050405020304" pitchFamily="18" charset="0"/>
          </a:endParaRPr>
        </a:p>
      </dgm:t>
    </dgm:pt>
    <dgm:pt modelId="{47E6E7A7-943B-4412-8013-319D9A383248}" type="sibTrans" cxnId="{4219FA68-1D41-4CFF-9FA2-284071DCAEEE}">
      <dgm:prSet/>
      <dgm:spPr/>
      <dgm:t>
        <a:bodyPr/>
        <a:lstStyle/>
        <a:p>
          <a:endParaRPr lang="en-US">
            <a:latin typeface="Times New Roman" panose="02020603050405020304" pitchFamily="18" charset="0"/>
            <a:cs typeface="Times New Roman" panose="02020603050405020304" pitchFamily="18" charset="0"/>
          </a:endParaRPr>
        </a:p>
      </dgm:t>
    </dgm:pt>
    <dgm:pt modelId="{6308A53D-1722-4E09-B8D9-4648DD9CA8CD}">
      <dgm:prSet/>
      <dgm:spPr/>
      <dgm:t>
        <a:bodyPr/>
        <a:lstStyle/>
        <a:p>
          <a:r>
            <a:rPr lang="vi-VN">
              <a:latin typeface="Times New Roman" panose="02020603050405020304" pitchFamily="18" charset="0"/>
              <a:cs typeface="Times New Roman" panose="02020603050405020304" pitchFamily="18" charset="0"/>
            </a:rPr>
            <a:t>Visited</a:t>
          </a:r>
          <a:endParaRPr lang="en-US">
            <a:latin typeface="Times New Roman" panose="02020603050405020304" pitchFamily="18" charset="0"/>
            <a:cs typeface="Times New Roman" panose="02020603050405020304" pitchFamily="18" charset="0"/>
          </a:endParaRPr>
        </a:p>
      </dgm:t>
    </dgm:pt>
    <dgm:pt modelId="{18850257-09AB-4400-ABE5-9277D0825A22}" type="parTrans" cxnId="{C5534756-AABC-4677-8F5A-36CA33573B0E}">
      <dgm:prSet/>
      <dgm:spPr/>
      <dgm:t>
        <a:bodyPr/>
        <a:lstStyle/>
        <a:p>
          <a:endParaRPr lang="en-US">
            <a:latin typeface="Times New Roman" panose="02020603050405020304" pitchFamily="18" charset="0"/>
            <a:cs typeface="Times New Roman" panose="02020603050405020304" pitchFamily="18" charset="0"/>
          </a:endParaRPr>
        </a:p>
      </dgm:t>
    </dgm:pt>
    <dgm:pt modelId="{A38B50E4-868A-427E-9C11-7578C59F719E}" type="sibTrans" cxnId="{C5534756-AABC-4677-8F5A-36CA33573B0E}">
      <dgm:prSet/>
      <dgm:spPr/>
      <dgm:t>
        <a:bodyPr/>
        <a:lstStyle/>
        <a:p>
          <a:endParaRPr lang="en-US">
            <a:latin typeface="Times New Roman" panose="02020603050405020304" pitchFamily="18" charset="0"/>
            <a:cs typeface="Times New Roman" panose="02020603050405020304" pitchFamily="18" charset="0"/>
          </a:endParaRPr>
        </a:p>
      </dgm:t>
    </dgm:pt>
    <dgm:pt modelId="{BEE51984-F660-4DBD-BF2D-4D328C2DF9FD}">
      <dgm:prSet/>
      <dgm:spPr/>
      <dgm:t>
        <a:bodyPr/>
        <a:lstStyle/>
        <a:p>
          <a:r>
            <a:rPr lang="vi-VN">
              <a:latin typeface="Times New Roman" panose="02020603050405020304" pitchFamily="18" charset="0"/>
              <a:cs typeface="Times New Roman" panose="02020603050405020304" pitchFamily="18" charset="0"/>
            </a:rPr>
            <a:t>Hover</a:t>
          </a:r>
          <a:endParaRPr lang="en-US">
            <a:latin typeface="Times New Roman" panose="02020603050405020304" pitchFamily="18" charset="0"/>
            <a:cs typeface="Times New Roman" panose="02020603050405020304" pitchFamily="18" charset="0"/>
          </a:endParaRPr>
        </a:p>
      </dgm:t>
    </dgm:pt>
    <dgm:pt modelId="{F35381EC-1D61-469A-8608-B1F963000350}" type="parTrans" cxnId="{D3520375-7CAB-4D42-8066-B6481247C41F}">
      <dgm:prSet/>
      <dgm:spPr/>
      <dgm:t>
        <a:bodyPr/>
        <a:lstStyle/>
        <a:p>
          <a:endParaRPr lang="en-US">
            <a:latin typeface="Times New Roman" panose="02020603050405020304" pitchFamily="18" charset="0"/>
            <a:cs typeface="Times New Roman" panose="02020603050405020304" pitchFamily="18" charset="0"/>
          </a:endParaRPr>
        </a:p>
      </dgm:t>
    </dgm:pt>
    <dgm:pt modelId="{B241A6D4-929D-47D7-A864-79C42E99858D}" type="sibTrans" cxnId="{D3520375-7CAB-4D42-8066-B6481247C41F}">
      <dgm:prSet/>
      <dgm:spPr/>
      <dgm:t>
        <a:bodyPr/>
        <a:lstStyle/>
        <a:p>
          <a:endParaRPr lang="en-US">
            <a:latin typeface="Times New Roman" panose="02020603050405020304" pitchFamily="18" charset="0"/>
            <a:cs typeface="Times New Roman" panose="02020603050405020304" pitchFamily="18" charset="0"/>
          </a:endParaRPr>
        </a:p>
      </dgm:t>
    </dgm:pt>
    <dgm:pt modelId="{C3F0AA9A-1E8E-4FF9-B0F1-FFB6F9E38505}">
      <dgm:prSet/>
      <dgm:spPr/>
      <dgm:t>
        <a:bodyPr/>
        <a:lstStyle/>
        <a:p>
          <a:r>
            <a:rPr lang="vi-VN">
              <a:latin typeface="Times New Roman" panose="02020603050405020304" pitchFamily="18" charset="0"/>
              <a:cs typeface="Times New Roman" panose="02020603050405020304" pitchFamily="18" charset="0"/>
            </a:rPr>
            <a:t>Focus</a:t>
          </a:r>
          <a:endParaRPr lang="en-US">
            <a:latin typeface="Times New Roman" panose="02020603050405020304" pitchFamily="18" charset="0"/>
            <a:cs typeface="Times New Roman" panose="02020603050405020304" pitchFamily="18" charset="0"/>
          </a:endParaRPr>
        </a:p>
      </dgm:t>
    </dgm:pt>
    <dgm:pt modelId="{3AE13A38-9D5B-4388-B433-B80F746CCCB6}" type="parTrans" cxnId="{5313A890-7551-4DF8-9202-91B5A1E0313D}">
      <dgm:prSet/>
      <dgm:spPr/>
      <dgm:t>
        <a:bodyPr/>
        <a:lstStyle/>
        <a:p>
          <a:endParaRPr lang="en-US">
            <a:latin typeface="Times New Roman" panose="02020603050405020304" pitchFamily="18" charset="0"/>
            <a:cs typeface="Times New Roman" panose="02020603050405020304" pitchFamily="18" charset="0"/>
          </a:endParaRPr>
        </a:p>
      </dgm:t>
    </dgm:pt>
    <dgm:pt modelId="{25D1B5AB-10EF-4B6D-8457-F4124014C608}" type="sibTrans" cxnId="{5313A890-7551-4DF8-9202-91B5A1E0313D}">
      <dgm:prSet/>
      <dgm:spPr/>
      <dgm:t>
        <a:bodyPr/>
        <a:lstStyle/>
        <a:p>
          <a:endParaRPr lang="en-US">
            <a:latin typeface="Times New Roman" panose="02020603050405020304" pitchFamily="18" charset="0"/>
            <a:cs typeface="Times New Roman" panose="02020603050405020304" pitchFamily="18" charset="0"/>
          </a:endParaRPr>
        </a:p>
      </dgm:t>
    </dgm:pt>
    <dgm:pt modelId="{20F54B7F-8451-4A0F-9B3C-F6BCA7E3E680}">
      <dgm:prSet/>
      <dgm:spPr/>
      <dgm:t>
        <a:bodyPr/>
        <a:lstStyle/>
        <a:p>
          <a:r>
            <a:rPr lang="vi-VN">
              <a:latin typeface="Times New Roman" panose="02020603050405020304" pitchFamily="18" charset="0"/>
              <a:cs typeface="Times New Roman" panose="02020603050405020304" pitchFamily="18" charset="0"/>
            </a:rPr>
            <a:t>Active</a:t>
          </a:r>
          <a:endParaRPr lang="en-US">
            <a:latin typeface="Times New Roman" panose="02020603050405020304" pitchFamily="18" charset="0"/>
            <a:cs typeface="Times New Roman" panose="02020603050405020304" pitchFamily="18" charset="0"/>
          </a:endParaRPr>
        </a:p>
      </dgm:t>
    </dgm:pt>
    <dgm:pt modelId="{B544B626-6D2F-4E24-B4A6-9F2275A178BD}" type="parTrans" cxnId="{41D515DC-8F3E-4B74-B670-14E845588D40}">
      <dgm:prSet/>
      <dgm:spPr/>
      <dgm:t>
        <a:bodyPr/>
        <a:lstStyle/>
        <a:p>
          <a:endParaRPr lang="en-US">
            <a:latin typeface="Times New Roman" panose="02020603050405020304" pitchFamily="18" charset="0"/>
            <a:cs typeface="Times New Roman" panose="02020603050405020304" pitchFamily="18" charset="0"/>
          </a:endParaRPr>
        </a:p>
      </dgm:t>
    </dgm:pt>
    <dgm:pt modelId="{EAA8AAD6-3A39-40B9-AB34-C59F95E14372}" type="sibTrans" cxnId="{41D515DC-8F3E-4B74-B670-14E845588D40}">
      <dgm:prSet/>
      <dgm:spPr/>
      <dgm:t>
        <a:bodyPr/>
        <a:lstStyle/>
        <a:p>
          <a:endParaRPr lang="en-US">
            <a:latin typeface="Times New Roman" panose="02020603050405020304" pitchFamily="18" charset="0"/>
            <a:cs typeface="Times New Roman" panose="02020603050405020304" pitchFamily="18" charset="0"/>
          </a:endParaRPr>
        </a:p>
      </dgm:t>
    </dgm:pt>
    <dgm:pt modelId="{20C6229D-7FF1-482F-A07F-DAFC6EF29F0A}">
      <dgm:prSet phldrT="[Text]"/>
      <dgm:spPr/>
      <dgm:t>
        <a:bodyPr/>
        <a:lstStyle/>
        <a:p>
          <a:r>
            <a:rPr lang="en-US">
              <a:latin typeface="Times New Roman" panose="02020603050405020304" pitchFamily="18" charset="0"/>
              <a:cs typeface="Times New Roman" panose="02020603050405020304" pitchFamily="18" charset="0"/>
            </a:rPr>
            <a:t>Một liên kết có đích đến.</a:t>
          </a:r>
        </a:p>
      </dgm:t>
    </dgm:pt>
    <dgm:pt modelId="{A7074485-11D7-488F-92E0-BE5E2B6DC576}" type="parTrans" cxnId="{ED3A0099-CBDA-44BE-8B6B-3ADE5412B0BF}">
      <dgm:prSet/>
      <dgm:spPr/>
      <dgm:t>
        <a:bodyPr/>
        <a:lstStyle/>
        <a:p>
          <a:endParaRPr lang="en-US">
            <a:latin typeface="Times New Roman" panose="02020603050405020304" pitchFamily="18" charset="0"/>
            <a:cs typeface="Times New Roman" panose="02020603050405020304" pitchFamily="18" charset="0"/>
          </a:endParaRPr>
        </a:p>
      </dgm:t>
    </dgm:pt>
    <dgm:pt modelId="{01C28818-E2E4-4492-8502-9829E39543C1}" type="sibTrans" cxnId="{ED3A0099-CBDA-44BE-8B6B-3ADE5412B0BF}">
      <dgm:prSet/>
      <dgm:spPr/>
      <dgm:t>
        <a:bodyPr/>
        <a:lstStyle/>
        <a:p>
          <a:endParaRPr lang="en-US">
            <a:latin typeface="Times New Roman" panose="02020603050405020304" pitchFamily="18" charset="0"/>
            <a:cs typeface="Times New Roman" panose="02020603050405020304" pitchFamily="18" charset="0"/>
          </a:endParaRPr>
        </a:p>
      </dgm:t>
    </dgm:pt>
    <dgm:pt modelId="{B7AEB34E-C366-43BE-9D34-178371DBDF7D}">
      <dgm:prSet/>
      <dgm:spPr/>
      <dgm:t>
        <a:bodyPr/>
        <a:lstStyle/>
        <a:p>
          <a:r>
            <a:rPr lang="vi-VN">
              <a:latin typeface="Times New Roman" panose="02020603050405020304" pitchFamily="18" charset="0"/>
              <a:cs typeface="Times New Roman" panose="02020603050405020304" pitchFamily="18" charset="0"/>
            </a:rPr>
            <a:t>Một liên kết đã được truy cập.</a:t>
          </a:r>
          <a:endParaRPr lang="en-US">
            <a:latin typeface="Times New Roman" panose="02020603050405020304" pitchFamily="18" charset="0"/>
            <a:cs typeface="Times New Roman" panose="02020603050405020304" pitchFamily="18" charset="0"/>
          </a:endParaRPr>
        </a:p>
      </dgm:t>
    </dgm:pt>
    <dgm:pt modelId="{9856D428-7115-457E-94E5-147A0F9A25E4}" type="parTrans" cxnId="{A350452E-C305-4EB8-8A79-45193242B440}">
      <dgm:prSet/>
      <dgm:spPr/>
      <dgm:t>
        <a:bodyPr/>
        <a:lstStyle/>
        <a:p>
          <a:endParaRPr lang="en-US">
            <a:latin typeface="Times New Roman" panose="02020603050405020304" pitchFamily="18" charset="0"/>
            <a:cs typeface="Times New Roman" panose="02020603050405020304" pitchFamily="18" charset="0"/>
          </a:endParaRPr>
        </a:p>
      </dgm:t>
    </dgm:pt>
    <dgm:pt modelId="{0A303260-5DA8-477A-B798-EC0452D9AA33}" type="sibTrans" cxnId="{A350452E-C305-4EB8-8A79-45193242B440}">
      <dgm:prSet/>
      <dgm:spPr/>
      <dgm:t>
        <a:bodyPr/>
        <a:lstStyle/>
        <a:p>
          <a:endParaRPr lang="en-US">
            <a:latin typeface="Times New Roman" panose="02020603050405020304" pitchFamily="18" charset="0"/>
            <a:cs typeface="Times New Roman" panose="02020603050405020304" pitchFamily="18" charset="0"/>
          </a:endParaRPr>
        </a:p>
      </dgm:t>
    </dgm:pt>
    <dgm:pt modelId="{0DF0E227-A445-4D80-969C-CBAD9A7363AF}">
      <dgm:prSet/>
      <dgm:spPr/>
      <dgm:t>
        <a:bodyPr/>
        <a:lstStyle/>
        <a:p>
          <a:r>
            <a:rPr lang="vi-VN">
              <a:latin typeface="Times New Roman" panose="02020603050405020304" pitchFamily="18" charset="0"/>
              <a:cs typeface="Times New Roman" panose="02020603050405020304" pitchFamily="18" charset="0"/>
            </a:rPr>
            <a:t>Một liên kết được con trỏ di chuột qua.</a:t>
          </a:r>
          <a:endParaRPr lang="en-US">
            <a:latin typeface="Times New Roman" panose="02020603050405020304" pitchFamily="18" charset="0"/>
            <a:cs typeface="Times New Roman" panose="02020603050405020304" pitchFamily="18" charset="0"/>
          </a:endParaRPr>
        </a:p>
      </dgm:t>
    </dgm:pt>
    <dgm:pt modelId="{2B4D6537-CF10-45E4-BF0D-EEC493172CBD}" type="parTrans" cxnId="{38DCE0D6-F525-4A74-A0AB-110802021401}">
      <dgm:prSet/>
      <dgm:spPr/>
      <dgm:t>
        <a:bodyPr/>
        <a:lstStyle/>
        <a:p>
          <a:endParaRPr lang="en-US">
            <a:latin typeface="Times New Roman" panose="02020603050405020304" pitchFamily="18" charset="0"/>
            <a:cs typeface="Times New Roman" panose="02020603050405020304" pitchFamily="18" charset="0"/>
          </a:endParaRPr>
        </a:p>
      </dgm:t>
    </dgm:pt>
    <dgm:pt modelId="{C1150C57-B367-4E25-B655-B7B04117C59D}" type="sibTrans" cxnId="{38DCE0D6-F525-4A74-A0AB-110802021401}">
      <dgm:prSet/>
      <dgm:spPr/>
      <dgm:t>
        <a:bodyPr/>
        <a:lstStyle/>
        <a:p>
          <a:endParaRPr lang="en-US">
            <a:latin typeface="Times New Roman" panose="02020603050405020304" pitchFamily="18" charset="0"/>
            <a:cs typeface="Times New Roman" panose="02020603050405020304" pitchFamily="18" charset="0"/>
          </a:endParaRPr>
        </a:p>
      </dgm:t>
    </dgm:pt>
    <dgm:pt modelId="{772F6B30-1B2D-4E3D-B155-CC5E66DF6AAD}">
      <dgm:prSet/>
      <dgm:spPr/>
      <dgm:t>
        <a:bodyPr/>
        <a:lstStyle/>
        <a:p>
          <a:r>
            <a:rPr lang="vi-VN">
              <a:latin typeface="Times New Roman" panose="02020603050405020304" pitchFamily="18" charset="0"/>
              <a:cs typeface="Times New Roman" panose="02020603050405020304" pitchFamily="18" charset="0"/>
            </a:rPr>
            <a:t>Liên kết được lấy tiêu điểm.</a:t>
          </a:r>
          <a:endParaRPr lang="en-US">
            <a:latin typeface="Times New Roman" panose="02020603050405020304" pitchFamily="18" charset="0"/>
            <a:cs typeface="Times New Roman" panose="02020603050405020304" pitchFamily="18" charset="0"/>
          </a:endParaRPr>
        </a:p>
      </dgm:t>
    </dgm:pt>
    <dgm:pt modelId="{DF2B6995-D863-4BE0-9E2A-4621A4A906ED}" type="parTrans" cxnId="{993A9EBA-D468-4FEC-9DB1-41270F55E899}">
      <dgm:prSet/>
      <dgm:spPr/>
      <dgm:t>
        <a:bodyPr/>
        <a:lstStyle/>
        <a:p>
          <a:endParaRPr lang="en-US">
            <a:latin typeface="Times New Roman" panose="02020603050405020304" pitchFamily="18" charset="0"/>
            <a:cs typeface="Times New Roman" panose="02020603050405020304" pitchFamily="18" charset="0"/>
          </a:endParaRPr>
        </a:p>
      </dgm:t>
    </dgm:pt>
    <dgm:pt modelId="{2870438F-2299-49E4-8EA8-73929A1A32BC}" type="sibTrans" cxnId="{993A9EBA-D468-4FEC-9DB1-41270F55E899}">
      <dgm:prSet/>
      <dgm:spPr/>
      <dgm:t>
        <a:bodyPr/>
        <a:lstStyle/>
        <a:p>
          <a:endParaRPr lang="en-US">
            <a:latin typeface="Times New Roman" panose="02020603050405020304" pitchFamily="18" charset="0"/>
            <a:cs typeface="Times New Roman" panose="02020603050405020304" pitchFamily="18" charset="0"/>
          </a:endParaRPr>
        </a:p>
      </dgm:t>
    </dgm:pt>
    <dgm:pt modelId="{F2D52CDB-48A5-4133-BE7B-5C03CBC13A2A}">
      <dgm:prSet/>
      <dgm:spPr/>
      <dgm:t>
        <a:bodyPr/>
        <a:lstStyle/>
        <a:p>
          <a:r>
            <a:rPr lang="vi-VN">
              <a:latin typeface="Times New Roman" panose="02020603050405020304" pitchFamily="18" charset="0"/>
              <a:cs typeface="Times New Roman" panose="02020603050405020304" pitchFamily="18" charset="0"/>
            </a:rPr>
            <a:t>Một liên kết được kích hoạt.</a:t>
          </a:r>
          <a:endParaRPr lang="en-US">
            <a:latin typeface="Times New Roman" panose="02020603050405020304" pitchFamily="18" charset="0"/>
            <a:cs typeface="Times New Roman" panose="02020603050405020304" pitchFamily="18" charset="0"/>
          </a:endParaRPr>
        </a:p>
      </dgm:t>
    </dgm:pt>
    <dgm:pt modelId="{69884E8E-E168-4A0F-9B50-EA892613A41D}" type="parTrans" cxnId="{6A510268-1689-4F09-8728-C3FFB7AA9390}">
      <dgm:prSet/>
      <dgm:spPr/>
      <dgm:t>
        <a:bodyPr/>
        <a:lstStyle/>
        <a:p>
          <a:endParaRPr lang="en-US">
            <a:latin typeface="Times New Roman" panose="02020603050405020304" pitchFamily="18" charset="0"/>
            <a:cs typeface="Times New Roman" panose="02020603050405020304" pitchFamily="18" charset="0"/>
          </a:endParaRPr>
        </a:p>
      </dgm:t>
    </dgm:pt>
    <dgm:pt modelId="{8D7D1193-F4F9-43B3-9F9C-16033B3FDDCB}" type="sibTrans" cxnId="{6A510268-1689-4F09-8728-C3FFB7AA9390}">
      <dgm:prSet/>
      <dgm:spPr/>
      <dgm:t>
        <a:bodyPr/>
        <a:lstStyle/>
        <a:p>
          <a:endParaRPr lang="en-US">
            <a:latin typeface="Times New Roman" panose="02020603050405020304" pitchFamily="18" charset="0"/>
            <a:cs typeface="Times New Roman" panose="02020603050405020304" pitchFamily="18" charset="0"/>
          </a:endParaRPr>
        </a:p>
      </dgm:t>
    </dgm:pt>
    <dgm:pt modelId="{48CEEA10-4954-4FE1-B470-02C6302AEC8F}" type="pres">
      <dgm:prSet presAssocID="{3D7133DD-17CB-475E-ADCE-7AC968D26FB5}" presName="Name0" presStyleCnt="0">
        <dgm:presLayoutVars>
          <dgm:dir/>
          <dgm:animLvl val="lvl"/>
          <dgm:resizeHandles val="exact"/>
        </dgm:presLayoutVars>
      </dgm:prSet>
      <dgm:spPr/>
    </dgm:pt>
    <dgm:pt modelId="{AF8BDAC1-3836-4397-9CAC-8B544EE112ED}" type="pres">
      <dgm:prSet presAssocID="{3D7133DD-17CB-475E-ADCE-7AC968D26FB5}" presName="tSp" presStyleCnt="0"/>
      <dgm:spPr/>
    </dgm:pt>
    <dgm:pt modelId="{769AF3DA-76BB-4B63-9742-A465EFBA7447}" type="pres">
      <dgm:prSet presAssocID="{3D7133DD-17CB-475E-ADCE-7AC968D26FB5}" presName="bSp" presStyleCnt="0"/>
      <dgm:spPr/>
    </dgm:pt>
    <dgm:pt modelId="{B97B6E7F-A598-46BC-BA97-BA4533B4672D}" type="pres">
      <dgm:prSet presAssocID="{3D7133DD-17CB-475E-ADCE-7AC968D26FB5}" presName="process" presStyleCnt="0"/>
      <dgm:spPr/>
    </dgm:pt>
    <dgm:pt modelId="{C21215B6-F4A7-4369-B736-F1FC4C3BB7D5}" type="pres">
      <dgm:prSet presAssocID="{F7C735D2-E61B-4AFC-B74A-2D37D6224E65}" presName="composite1" presStyleCnt="0"/>
      <dgm:spPr/>
    </dgm:pt>
    <dgm:pt modelId="{5CCE7988-C04D-4BBB-993E-21D27540F06B}" type="pres">
      <dgm:prSet presAssocID="{F7C735D2-E61B-4AFC-B74A-2D37D6224E65}" presName="dummyNode1" presStyleLbl="node1" presStyleIdx="0" presStyleCnt="5"/>
      <dgm:spPr/>
    </dgm:pt>
    <dgm:pt modelId="{B446B5AC-B1F7-44D4-B687-105CC86BE15D}" type="pres">
      <dgm:prSet presAssocID="{F7C735D2-E61B-4AFC-B74A-2D37D6224E65}" presName="childNode1" presStyleLbl="bgAcc1" presStyleIdx="0" presStyleCnt="5">
        <dgm:presLayoutVars>
          <dgm:bulletEnabled val="1"/>
        </dgm:presLayoutVars>
      </dgm:prSet>
      <dgm:spPr/>
    </dgm:pt>
    <dgm:pt modelId="{E21CE7EE-DC9C-43D5-872E-8A3B40A390A6}" type="pres">
      <dgm:prSet presAssocID="{F7C735D2-E61B-4AFC-B74A-2D37D6224E65}" presName="childNode1tx" presStyleLbl="bgAcc1" presStyleIdx="0" presStyleCnt="5">
        <dgm:presLayoutVars>
          <dgm:bulletEnabled val="1"/>
        </dgm:presLayoutVars>
      </dgm:prSet>
      <dgm:spPr/>
    </dgm:pt>
    <dgm:pt modelId="{DDD57A3F-E7FB-495A-B7CB-6466AE93E0F2}" type="pres">
      <dgm:prSet presAssocID="{F7C735D2-E61B-4AFC-B74A-2D37D6224E65}" presName="parentNode1" presStyleLbl="node1" presStyleIdx="0" presStyleCnt="5">
        <dgm:presLayoutVars>
          <dgm:chMax val="1"/>
          <dgm:bulletEnabled val="1"/>
        </dgm:presLayoutVars>
      </dgm:prSet>
      <dgm:spPr/>
    </dgm:pt>
    <dgm:pt modelId="{37EB321D-1978-459E-A857-CCCBFFE0A957}" type="pres">
      <dgm:prSet presAssocID="{F7C735D2-E61B-4AFC-B74A-2D37D6224E65}" presName="connSite1" presStyleCnt="0"/>
      <dgm:spPr/>
    </dgm:pt>
    <dgm:pt modelId="{8DE826CE-6987-4195-ABA6-44B921509215}" type="pres">
      <dgm:prSet presAssocID="{47E6E7A7-943B-4412-8013-319D9A383248}" presName="Name9" presStyleLbl="sibTrans2D1" presStyleIdx="0" presStyleCnt="4"/>
      <dgm:spPr/>
    </dgm:pt>
    <dgm:pt modelId="{1975D973-DC17-4965-BDAE-D5B0572BFAAF}" type="pres">
      <dgm:prSet presAssocID="{6308A53D-1722-4E09-B8D9-4648DD9CA8CD}" presName="composite2" presStyleCnt="0"/>
      <dgm:spPr/>
    </dgm:pt>
    <dgm:pt modelId="{50043863-7376-4F32-B06F-7371D4E5F17E}" type="pres">
      <dgm:prSet presAssocID="{6308A53D-1722-4E09-B8D9-4648DD9CA8CD}" presName="dummyNode2" presStyleLbl="node1" presStyleIdx="0" presStyleCnt="5"/>
      <dgm:spPr/>
    </dgm:pt>
    <dgm:pt modelId="{539644A3-8E97-480A-8FBA-58BB039FECBA}" type="pres">
      <dgm:prSet presAssocID="{6308A53D-1722-4E09-B8D9-4648DD9CA8CD}" presName="childNode2" presStyleLbl="bgAcc1" presStyleIdx="1" presStyleCnt="5">
        <dgm:presLayoutVars>
          <dgm:bulletEnabled val="1"/>
        </dgm:presLayoutVars>
      </dgm:prSet>
      <dgm:spPr/>
    </dgm:pt>
    <dgm:pt modelId="{289F491D-CAD4-4CC2-BA66-457CB501C478}" type="pres">
      <dgm:prSet presAssocID="{6308A53D-1722-4E09-B8D9-4648DD9CA8CD}" presName="childNode2tx" presStyleLbl="bgAcc1" presStyleIdx="1" presStyleCnt="5">
        <dgm:presLayoutVars>
          <dgm:bulletEnabled val="1"/>
        </dgm:presLayoutVars>
      </dgm:prSet>
      <dgm:spPr/>
    </dgm:pt>
    <dgm:pt modelId="{2F934F7C-841D-47DF-A8B9-F20C394DE0ED}" type="pres">
      <dgm:prSet presAssocID="{6308A53D-1722-4E09-B8D9-4648DD9CA8CD}" presName="parentNode2" presStyleLbl="node1" presStyleIdx="1" presStyleCnt="5">
        <dgm:presLayoutVars>
          <dgm:chMax val="0"/>
          <dgm:bulletEnabled val="1"/>
        </dgm:presLayoutVars>
      </dgm:prSet>
      <dgm:spPr/>
    </dgm:pt>
    <dgm:pt modelId="{AE5C9E1C-23F2-4659-8382-60DE7AA24B0A}" type="pres">
      <dgm:prSet presAssocID="{6308A53D-1722-4E09-B8D9-4648DD9CA8CD}" presName="connSite2" presStyleCnt="0"/>
      <dgm:spPr/>
    </dgm:pt>
    <dgm:pt modelId="{0E0B45AB-3808-408C-8489-8B5CA8EBB947}" type="pres">
      <dgm:prSet presAssocID="{A38B50E4-868A-427E-9C11-7578C59F719E}" presName="Name18" presStyleLbl="sibTrans2D1" presStyleIdx="1" presStyleCnt="4"/>
      <dgm:spPr/>
    </dgm:pt>
    <dgm:pt modelId="{457B5E1D-D591-40C9-A62A-C5CEA869329A}" type="pres">
      <dgm:prSet presAssocID="{BEE51984-F660-4DBD-BF2D-4D328C2DF9FD}" presName="composite1" presStyleCnt="0"/>
      <dgm:spPr/>
    </dgm:pt>
    <dgm:pt modelId="{57B64CA2-62D5-4A05-83CC-905F340D23FE}" type="pres">
      <dgm:prSet presAssocID="{BEE51984-F660-4DBD-BF2D-4D328C2DF9FD}" presName="dummyNode1" presStyleLbl="node1" presStyleIdx="1" presStyleCnt="5"/>
      <dgm:spPr/>
    </dgm:pt>
    <dgm:pt modelId="{3BBBDDA4-32E1-4DF5-AAA8-264CBC0B6CE1}" type="pres">
      <dgm:prSet presAssocID="{BEE51984-F660-4DBD-BF2D-4D328C2DF9FD}" presName="childNode1" presStyleLbl="bgAcc1" presStyleIdx="2" presStyleCnt="5">
        <dgm:presLayoutVars>
          <dgm:bulletEnabled val="1"/>
        </dgm:presLayoutVars>
      </dgm:prSet>
      <dgm:spPr/>
    </dgm:pt>
    <dgm:pt modelId="{CA6912DD-1BE2-4C03-9010-65A6A5FF04EA}" type="pres">
      <dgm:prSet presAssocID="{BEE51984-F660-4DBD-BF2D-4D328C2DF9FD}" presName="childNode1tx" presStyleLbl="bgAcc1" presStyleIdx="2" presStyleCnt="5">
        <dgm:presLayoutVars>
          <dgm:bulletEnabled val="1"/>
        </dgm:presLayoutVars>
      </dgm:prSet>
      <dgm:spPr/>
    </dgm:pt>
    <dgm:pt modelId="{4F4D5A90-6BE1-4511-A9BF-C1CB60E58692}" type="pres">
      <dgm:prSet presAssocID="{BEE51984-F660-4DBD-BF2D-4D328C2DF9FD}" presName="parentNode1" presStyleLbl="node1" presStyleIdx="2" presStyleCnt="5">
        <dgm:presLayoutVars>
          <dgm:chMax val="1"/>
          <dgm:bulletEnabled val="1"/>
        </dgm:presLayoutVars>
      </dgm:prSet>
      <dgm:spPr/>
    </dgm:pt>
    <dgm:pt modelId="{FA4E659A-E5AA-4AAE-B4BC-7B8FDA4A86BB}" type="pres">
      <dgm:prSet presAssocID="{BEE51984-F660-4DBD-BF2D-4D328C2DF9FD}" presName="connSite1" presStyleCnt="0"/>
      <dgm:spPr/>
    </dgm:pt>
    <dgm:pt modelId="{51C442E7-5280-49F1-86A5-7B52F144E093}" type="pres">
      <dgm:prSet presAssocID="{B241A6D4-929D-47D7-A864-79C42E99858D}" presName="Name9" presStyleLbl="sibTrans2D1" presStyleIdx="2" presStyleCnt="4"/>
      <dgm:spPr/>
    </dgm:pt>
    <dgm:pt modelId="{5879B002-4FC0-4DB1-BAB0-A10F9B002C4D}" type="pres">
      <dgm:prSet presAssocID="{C3F0AA9A-1E8E-4FF9-B0F1-FFB6F9E38505}" presName="composite2" presStyleCnt="0"/>
      <dgm:spPr/>
    </dgm:pt>
    <dgm:pt modelId="{62938337-96FA-4C80-92C0-980566542809}" type="pres">
      <dgm:prSet presAssocID="{C3F0AA9A-1E8E-4FF9-B0F1-FFB6F9E38505}" presName="dummyNode2" presStyleLbl="node1" presStyleIdx="2" presStyleCnt="5"/>
      <dgm:spPr/>
    </dgm:pt>
    <dgm:pt modelId="{9B60CDE5-A495-46E4-B46C-0E67A8E44F74}" type="pres">
      <dgm:prSet presAssocID="{C3F0AA9A-1E8E-4FF9-B0F1-FFB6F9E38505}" presName="childNode2" presStyleLbl="bgAcc1" presStyleIdx="3" presStyleCnt="5">
        <dgm:presLayoutVars>
          <dgm:bulletEnabled val="1"/>
        </dgm:presLayoutVars>
      </dgm:prSet>
      <dgm:spPr/>
    </dgm:pt>
    <dgm:pt modelId="{C3645A1B-C07D-4794-B523-D62436D38A8C}" type="pres">
      <dgm:prSet presAssocID="{C3F0AA9A-1E8E-4FF9-B0F1-FFB6F9E38505}" presName="childNode2tx" presStyleLbl="bgAcc1" presStyleIdx="3" presStyleCnt="5">
        <dgm:presLayoutVars>
          <dgm:bulletEnabled val="1"/>
        </dgm:presLayoutVars>
      </dgm:prSet>
      <dgm:spPr/>
    </dgm:pt>
    <dgm:pt modelId="{EB801043-003E-4530-82E1-1B98DF9A6481}" type="pres">
      <dgm:prSet presAssocID="{C3F0AA9A-1E8E-4FF9-B0F1-FFB6F9E38505}" presName="parentNode2" presStyleLbl="node1" presStyleIdx="3" presStyleCnt="5">
        <dgm:presLayoutVars>
          <dgm:chMax val="0"/>
          <dgm:bulletEnabled val="1"/>
        </dgm:presLayoutVars>
      </dgm:prSet>
      <dgm:spPr/>
    </dgm:pt>
    <dgm:pt modelId="{8C7343C7-86F6-426C-A306-216DCECC0D41}" type="pres">
      <dgm:prSet presAssocID="{C3F0AA9A-1E8E-4FF9-B0F1-FFB6F9E38505}" presName="connSite2" presStyleCnt="0"/>
      <dgm:spPr/>
    </dgm:pt>
    <dgm:pt modelId="{81CFF9D8-E9A9-4C9A-B8B3-0224A0044EA4}" type="pres">
      <dgm:prSet presAssocID="{25D1B5AB-10EF-4B6D-8457-F4124014C608}" presName="Name18" presStyleLbl="sibTrans2D1" presStyleIdx="3" presStyleCnt="4"/>
      <dgm:spPr/>
    </dgm:pt>
    <dgm:pt modelId="{7CD72D1D-04D5-43EA-8111-AE1E689EF0B5}" type="pres">
      <dgm:prSet presAssocID="{20F54B7F-8451-4A0F-9B3C-F6BCA7E3E680}" presName="composite1" presStyleCnt="0"/>
      <dgm:spPr/>
    </dgm:pt>
    <dgm:pt modelId="{B93BC84B-8EBC-4D6B-A90B-051A67453A67}" type="pres">
      <dgm:prSet presAssocID="{20F54B7F-8451-4A0F-9B3C-F6BCA7E3E680}" presName="dummyNode1" presStyleLbl="node1" presStyleIdx="3" presStyleCnt="5"/>
      <dgm:spPr/>
    </dgm:pt>
    <dgm:pt modelId="{198150CA-A5A9-49D7-8BC6-FD004DA4CFF9}" type="pres">
      <dgm:prSet presAssocID="{20F54B7F-8451-4A0F-9B3C-F6BCA7E3E680}" presName="childNode1" presStyleLbl="bgAcc1" presStyleIdx="4" presStyleCnt="5">
        <dgm:presLayoutVars>
          <dgm:bulletEnabled val="1"/>
        </dgm:presLayoutVars>
      </dgm:prSet>
      <dgm:spPr/>
    </dgm:pt>
    <dgm:pt modelId="{E72B4777-E13F-4DC8-9661-E63085117A62}" type="pres">
      <dgm:prSet presAssocID="{20F54B7F-8451-4A0F-9B3C-F6BCA7E3E680}" presName="childNode1tx" presStyleLbl="bgAcc1" presStyleIdx="4" presStyleCnt="5">
        <dgm:presLayoutVars>
          <dgm:bulletEnabled val="1"/>
        </dgm:presLayoutVars>
      </dgm:prSet>
      <dgm:spPr/>
    </dgm:pt>
    <dgm:pt modelId="{61EA5456-90C9-4651-9927-F126F8113384}" type="pres">
      <dgm:prSet presAssocID="{20F54B7F-8451-4A0F-9B3C-F6BCA7E3E680}" presName="parentNode1" presStyleLbl="node1" presStyleIdx="4" presStyleCnt="5">
        <dgm:presLayoutVars>
          <dgm:chMax val="1"/>
          <dgm:bulletEnabled val="1"/>
        </dgm:presLayoutVars>
      </dgm:prSet>
      <dgm:spPr/>
    </dgm:pt>
    <dgm:pt modelId="{F7742936-2B6A-4A17-A6B2-3AFF135185B6}" type="pres">
      <dgm:prSet presAssocID="{20F54B7F-8451-4A0F-9B3C-F6BCA7E3E680}" presName="connSite1" presStyleCnt="0"/>
      <dgm:spPr/>
    </dgm:pt>
  </dgm:ptLst>
  <dgm:cxnLst>
    <dgm:cxn modelId="{6BE0FA09-2DB3-475B-9F0B-049586515A4D}" type="presOf" srcId="{3D7133DD-17CB-475E-ADCE-7AC968D26FB5}" destId="{48CEEA10-4954-4FE1-B470-02C6302AEC8F}" srcOrd="0" destOrd="0" presId="urn:microsoft.com/office/officeart/2005/8/layout/hProcess4"/>
    <dgm:cxn modelId="{88EEF311-8925-41F3-842B-01FA1E6E82E6}" type="presOf" srcId="{B241A6D4-929D-47D7-A864-79C42E99858D}" destId="{51C442E7-5280-49F1-86A5-7B52F144E093}" srcOrd="0" destOrd="0" presId="urn:microsoft.com/office/officeart/2005/8/layout/hProcess4"/>
    <dgm:cxn modelId="{37FDB61A-AE22-428B-AA87-4F108EF0A90F}" type="presOf" srcId="{20F54B7F-8451-4A0F-9B3C-F6BCA7E3E680}" destId="{61EA5456-90C9-4651-9927-F126F8113384}" srcOrd="0" destOrd="0" presId="urn:microsoft.com/office/officeart/2005/8/layout/hProcess4"/>
    <dgm:cxn modelId="{5C2D3229-CDB8-4ED5-A89B-61D595A67135}" type="presOf" srcId="{F2D52CDB-48A5-4133-BE7B-5C03CBC13A2A}" destId="{E72B4777-E13F-4DC8-9661-E63085117A62}" srcOrd="1" destOrd="0" presId="urn:microsoft.com/office/officeart/2005/8/layout/hProcess4"/>
    <dgm:cxn modelId="{A350452E-C305-4EB8-8A79-45193242B440}" srcId="{6308A53D-1722-4E09-B8D9-4648DD9CA8CD}" destId="{B7AEB34E-C366-43BE-9D34-178371DBDF7D}" srcOrd="0" destOrd="0" parTransId="{9856D428-7115-457E-94E5-147A0F9A25E4}" sibTransId="{0A303260-5DA8-477A-B798-EC0452D9AA33}"/>
    <dgm:cxn modelId="{50B26333-F6C2-4569-99EB-1911C0D5098C}" type="presOf" srcId="{772F6B30-1B2D-4E3D-B155-CC5E66DF6AAD}" destId="{9B60CDE5-A495-46E4-B46C-0E67A8E44F74}" srcOrd="0" destOrd="0" presId="urn:microsoft.com/office/officeart/2005/8/layout/hProcess4"/>
    <dgm:cxn modelId="{8043FC33-4153-4CC8-AD83-1812B4DCE35D}" type="presOf" srcId="{C3F0AA9A-1E8E-4FF9-B0F1-FFB6F9E38505}" destId="{EB801043-003E-4530-82E1-1B98DF9A6481}" srcOrd="0" destOrd="0" presId="urn:microsoft.com/office/officeart/2005/8/layout/hProcess4"/>
    <dgm:cxn modelId="{DF57B85E-EFB8-4328-8548-7EC2CF4D1FF9}" type="presOf" srcId="{F7C735D2-E61B-4AFC-B74A-2D37D6224E65}" destId="{DDD57A3F-E7FB-495A-B7CB-6466AE93E0F2}" srcOrd="0" destOrd="0" presId="urn:microsoft.com/office/officeart/2005/8/layout/hProcess4"/>
    <dgm:cxn modelId="{D98C4565-9995-4345-A518-66AB89586FFD}" type="presOf" srcId="{B7AEB34E-C366-43BE-9D34-178371DBDF7D}" destId="{289F491D-CAD4-4CC2-BA66-457CB501C478}" srcOrd="1" destOrd="0" presId="urn:microsoft.com/office/officeart/2005/8/layout/hProcess4"/>
    <dgm:cxn modelId="{6A510268-1689-4F09-8728-C3FFB7AA9390}" srcId="{20F54B7F-8451-4A0F-9B3C-F6BCA7E3E680}" destId="{F2D52CDB-48A5-4133-BE7B-5C03CBC13A2A}" srcOrd="0" destOrd="0" parTransId="{69884E8E-E168-4A0F-9B50-EA892613A41D}" sibTransId="{8D7D1193-F4F9-43B3-9F9C-16033B3FDDCB}"/>
    <dgm:cxn modelId="{4219FA68-1D41-4CFF-9FA2-284071DCAEEE}" srcId="{3D7133DD-17CB-475E-ADCE-7AC968D26FB5}" destId="{F7C735D2-E61B-4AFC-B74A-2D37D6224E65}" srcOrd="0" destOrd="0" parTransId="{816BAA04-DA12-4D61-ABB2-17FC89FA9486}" sibTransId="{47E6E7A7-943B-4412-8013-319D9A383248}"/>
    <dgm:cxn modelId="{9E49B04C-A13F-4518-8F3F-64E877D02BFA}" type="presOf" srcId="{47E6E7A7-943B-4412-8013-319D9A383248}" destId="{8DE826CE-6987-4195-ABA6-44B921509215}" srcOrd="0" destOrd="0" presId="urn:microsoft.com/office/officeart/2005/8/layout/hProcess4"/>
    <dgm:cxn modelId="{C3981570-BD14-45D2-AB31-921DB7111D6E}" type="presOf" srcId="{BEE51984-F660-4DBD-BF2D-4D328C2DF9FD}" destId="{4F4D5A90-6BE1-4511-A9BF-C1CB60E58692}" srcOrd="0" destOrd="0" presId="urn:microsoft.com/office/officeart/2005/8/layout/hProcess4"/>
    <dgm:cxn modelId="{D3520375-7CAB-4D42-8066-B6481247C41F}" srcId="{3D7133DD-17CB-475E-ADCE-7AC968D26FB5}" destId="{BEE51984-F660-4DBD-BF2D-4D328C2DF9FD}" srcOrd="2" destOrd="0" parTransId="{F35381EC-1D61-469A-8608-B1F963000350}" sibTransId="{B241A6D4-929D-47D7-A864-79C42E99858D}"/>
    <dgm:cxn modelId="{C5534756-AABC-4677-8F5A-36CA33573B0E}" srcId="{3D7133DD-17CB-475E-ADCE-7AC968D26FB5}" destId="{6308A53D-1722-4E09-B8D9-4648DD9CA8CD}" srcOrd="1" destOrd="0" parTransId="{18850257-09AB-4400-ABE5-9277D0825A22}" sibTransId="{A38B50E4-868A-427E-9C11-7578C59F719E}"/>
    <dgm:cxn modelId="{5985727A-C2D5-4178-ACB1-32B5A87547C3}" type="presOf" srcId="{6308A53D-1722-4E09-B8D9-4648DD9CA8CD}" destId="{2F934F7C-841D-47DF-A8B9-F20C394DE0ED}" srcOrd="0" destOrd="0" presId="urn:microsoft.com/office/officeart/2005/8/layout/hProcess4"/>
    <dgm:cxn modelId="{51D8327C-59E5-4490-B882-623A2BE72ECE}" type="presOf" srcId="{F2D52CDB-48A5-4133-BE7B-5C03CBC13A2A}" destId="{198150CA-A5A9-49D7-8BC6-FD004DA4CFF9}" srcOrd="0" destOrd="0" presId="urn:microsoft.com/office/officeart/2005/8/layout/hProcess4"/>
    <dgm:cxn modelId="{8F52008B-174B-4AB2-AD88-8F5EA2767F9A}" type="presOf" srcId="{772F6B30-1B2D-4E3D-B155-CC5E66DF6AAD}" destId="{C3645A1B-C07D-4794-B523-D62436D38A8C}" srcOrd="1" destOrd="0" presId="urn:microsoft.com/office/officeart/2005/8/layout/hProcess4"/>
    <dgm:cxn modelId="{5313A890-7551-4DF8-9202-91B5A1E0313D}" srcId="{3D7133DD-17CB-475E-ADCE-7AC968D26FB5}" destId="{C3F0AA9A-1E8E-4FF9-B0F1-FFB6F9E38505}" srcOrd="3" destOrd="0" parTransId="{3AE13A38-9D5B-4388-B433-B80F746CCCB6}" sibTransId="{25D1B5AB-10EF-4B6D-8457-F4124014C608}"/>
    <dgm:cxn modelId="{36437995-82E2-47AC-9883-698093F26C71}" type="presOf" srcId="{A38B50E4-868A-427E-9C11-7578C59F719E}" destId="{0E0B45AB-3808-408C-8489-8B5CA8EBB947}" srcOrd="0" destOrd="0" presId="urn:microsoft.com/office/officeart/2005/8/layout/hProcess4"/>
    <dgm:cxn modelId="{ED3A0099-CBDA-44BE-8B6B-3ADE5412B0BF}" srcId="{F7C735D2-E61B-4AFC-B74A-2D37D6224E65}" destId="{20C6229D-7FF1-482F-A07F-DAFC6EF29F0A}" srcOrd="0" destOrd="0" parTransId="{A7074485-11D7-488F-92E0-BE5E2B6DC576}" sibTransId="{01C28818-E2E4-4492-8502-9829E39543C1}"/>
    <dgm:cxn modelId="{245625A1-BC49-405B-B9CB-B9CA94A92110}" type="presOf" srcId="{B7AEB34E-C366-43BE-9D34-178371DBDF7D}" destId="{539644A3-8E97-480A-8FBA-58BB039FECBA}" srcOrd="0" destOrd="0" presId="urn:microsoft.com/office/officeart/2005/8/layout/hProcess4"/>
    <dgm:cxn modelId="{40566BA8-C455-45D3-B65C-A7FF8D45DA32}" type="presOf" srcId="{20C6229D-7FF1-482F-A07F-DAFC6EF29F0A}" destId="{B446B5AC-B1F7-44D4-B687-105CC86BE15D}" srcOrd="0" destOrd="0" presId="urn:microsoft.com/office/officeart/2005/8/layout/hProcess4"/>
    <dgm:cxn modelId="{317D2BB8-9EAD-4957-8AA4-3EBA83CAB673}" type="presOf" srcId="{20C6229D-7FF1-482F-A07F-DAFC6EF29F0A}" destId="{E21CE7EE-DC9C-43D5-872E-8A3B40A390A6}" srcOrd="1" destOrd="0" presId="urn:microsoft.com/office/officeart/2005/8/layout/hProcess4"/>
    <dgm:cxn modelId="{993A9EBA-D468-4FEC-9DB1-41270F55E899}" srcId="{C3F0AA9A-1E8E-4FF9-B0F1-FFB6F9E38505}" destId="{772F6B30-1B2D-4E3D-B155-CC5E66DF6AAD}" srcOrd="0" destOrd="0" parTransId="{DF2B6995-D863-4BE0-9E2A-4621A4A906ED}" sibTransId="{2870438F-2299-49E4-8EA8-73929A1A32BC}"/>
    <dgm:cxn modelId="{6CBE40C5-990D-49FD-9A7F-C4F1AA718403}" type="presOf" srcId="{0DF0E227-A445-4D80-969C-CBAD9A7363AF}" destId="{CA6912DD-1BE2-4C03-9010-65A6A5FF04EA}" srcOrd="1" destOrd="0" presId="urn:microsoft.com/office/officeart/2005/8/layout/hProcess4"/>
    <dgm:cxn modelId="{38DCE0D6-F525-4A74-A0AB-110802021401}" srcId="{BEE51984-F660-4DBD-BF2D-4D328C2DF9FD}" destId="{0DF0E227-A445-4D80-969C-CBAD9A7363AF}" srcOrd="0" destOrd="0" parTransId="{2B4D6537-CF10-45E4-BF0D-EEC493172CBD}" sibTransId="{C1150C57-B367-4E25-B655-B7B04117C59D}"/>
    <dgm:cxn modelId="{41D515DC-8F3E-4B74-B670-14E845588D40}" srcId="{3D7133DD-17CB-475E-ADCE-7AC968D26FB5}" destId="{20F54B7F-8451-4A0F-9B3C-F6BCA7E3E680}" srcOrd="4" destOrd="0" parTransId="{B544B626-6D2F-4E24-B4A6-9F2275A178BD}" sibTransId="{EAA8AAD6-3A39-40B9-AB34-C59F95E14372}"/>
    <dgm:cxn modelId="{C79927E2-4E21-4A2A-BC1E-B49683564939}" type="presOf" srcId="{25D1B5AB-10EF-4B6D-8457-F4124014C608}" destId="{81CFF9D8-E9A9-4C9A-B8B3-0224A0044EA4}" srcOrd="0" destOrd="0" presId="urn:microsoft.com/office/officeart/2005/8/layout/hProcess4"/>
    <dgm:cxn modelId="{A0E147E6-6BB5-4A89-A3A3-74B10B578C92}" type="presOf" srcId="{0DF0E227-A445-4D80-969C-CBAD9A7363AF}" destId="{3BBBDDA4-32E1-4DF5-AAA8-264CBC0B6CE1}" srcOrd="0" destOrd="0" presId="urn:microsoft.com/office/officeart/2005/8/layout/hProcess4"/>
    <dgm:cxn modelId="{E1E6E951-A8DA-4B75-AC7F-4C8CA0D4DDE3}" type="presParOf" srcId="{48CEEA10-4954-4FE1-B470-02C6302AEC8F}" destId="{AF8BDAC1-3836-4397-9CAC-8B544EE112ED}" srcOrd="0" destOrd="0" presId="urn:microsoft.com/office/officeart/2005/8/layout/hProcess4"/>
    <dgm:cxn modelId="{F00B1D42-A6A7-455E-B915-0CF10D0D38FD}" type="presParOf" srcId="{48CEEA10-4954-4FE1-B470-02C6302AEC8F}" destId="{769AF3DA-76BB-4B63-9742-A465EFBA7447}" srcOrd="1" destOrd="0" presId="urn:microsoft.com/office/officeart/2005/8/layout/hProcess4"/>
    <dgm:cxn modelId="{8EAA445D-731E-4899-B561-BFBEA7A758A9}" type="presParOf" srcId="{48CEEA10-4954-4FE1-B470-02C6302AEC8F}" destId="{B97B6E7F-A598-46BC-BA97-BA4533B4672D}" srcOrd="2" destOrd="0" presId="urn:microsoft.com/office/officeart/2005/8/layout/hProcess4"/>
    <dgm:cxn modelId="{2DC05399-8D78-4612-B6BE-690DB0098606}" type="presParOf" srcId="{B97B6E7F-A598-46BC-BA97-BA4533B4672D}" destId="{C21215B6-F4A7-4369-B736-F1FC4C3BB7D5}" srcOrd="0" destOrd="0" presId="urn:microsoft.com/office/officeart/2005/8/layout/hProcess4"/>
    <dgm:cxn modelId="{29DFD16C-9449-4732-B9EE-61C682D99750}" type="presParOf" srcId="{C21215B6-F4A7-4369-B736-F1FC4C3BB7D5}" destId="{5CCE7988-C04D-4BBB-993E-21D27540F06B}" srcOrd="0" destOrd="0" presId="urn:microsoft.com/office/officeart/2005/8/layout/hProcess4"/>
    <dgm:cxn modelId="{95AC8FBC-0B20-43B5-90D1-CFAFC9F1F113}" type="presParOf" srcId="{C21215B6-F4A7-4369-B736-F1FC4C3BB7D5}" destId="{B446B5AC-B1F7-44D4-B687-105CC86BE15D}" srcOrd="1" destOrd="0" presId="urn:microsoft.com/office/officeart/2005/8/layout/hProcess4"/>
    <dgm:cxn modelId="{FC685B0E-DE92-4345-AEBB-75FD94D01B66}" type="presParOf" srcId="{C21215B6-F4A7-4369-B736-F1FC4C3BB7D5}" destId="{E21CE7EE-DC9C-43D5-872E-8A3B40A390A6}" srcOrd="2" destOrd="0" presId="urn:microsoft.com/office/officeart/2005/8/layout/hProcess4"/>
    <dgm:cxn modelId="{33CD5E93-90BB-46B7-981A-BDF40F0E1CB9}" type="presParOf" srcId="{C21215B6-F4A7-4369-B736-F1FC4C3BB7D5}" destId="{DDD57A3F-E7FB-495A-B7CB-6466AE93E0F2}" srcOrd="3" destOrd="0" presId="urn:microsoft.com/office/officeart/2005/8/layout/hProcess4"/>
    <dgm:cxn modelId="{0A5D6908-F64D-46AC-BD33-8F0EF3BD0D1B}" type="presParOf" srcId="{C21215B6-F4A7-4369-B736-F1FC4C3BB7D5}" destId="{37EB321D-1978-459E-A857-CCCBFFE0A957}" srcOrd="4" destOrd="0" presId="urn:microsoft.com/office/officeart/2005/8/layout/hProcess4"/>
    <dgm:cxn modelId="{5BB667AD-2F9D-4784-B6E9-909F58E8208E}" type="presParOf" srcId="{B97B6E7F-A598-46BC-BA97-BA4533B4672D}" destId="{8DE826CE-6987-4195-ABA6-44B921509215}" srcOrd="1" destOrd="0" presId="urn:microsoft.com/office/officeart/2005/8/layout/hProcess4"/>
    <dgm:cxn modelId="{2AE31113-4A23-434F-A5C4-F26EB5C87D23}" type="presParOf" srcId="{B97B6E7F-A598-46BC-BA97-BA4533B4672D}" destId="{1975D973-DC17-4965-BDAE-D5B0572BFAAF}" srcOrd="2" destOrd="0" presId="urn:microsoft.com/office/officeart/2005/8/layout/hProcess4"/>
    <dgm:cxn modelId="{B38FCCF4-A00D-48FD-890B-3434990084A8}" type="presParOf" srcId="{1975D973-DC17-4965-BDAE-D5B0572BFAAF}" destId="{50043863-7376-4F32-B06F-7371D4E5F17E}" srcOrd="0" destOrd="0" presId="urn:microsoft.com/office/officeart/2005/8/layout/hProcess4"/>
    <dgm:cxn modelId="{47D371F0-A5C4-4D01-90F0-AF1E0ED5D447}" type="presParOf" srcId="{1975D973-DC17-4965-BDAE-D5B0572BFAAF}" destId="{539644A3-8E97-480A-8FBA-58BB039FECBA}" srcOrd="1" destOrd="0" presId="urn:microsoft.com/office/officeart/2005/8/layout/hProcess4"/>
    <dgm:cxn modelId="{1ABEB913-C97D-4134-8285-0FF01B9B2A00}" type="presParOf" srcId="{1975D973-DC17-4965-BDAE-D5B0572BFAAF}" destId="{289F491D-CAD4-4CC2-BA66-457CB501C478}" srcOrd="2" destOrd="0" presId="urn:microsoft.com/office/officeart/2005/8/layout/hProcess4"/>
    <dgm:cxn modelId="{55F2990B-BC00-49C7-AF03-B0CC5762C959}" type="presParOf" srcId="{1975D973-DC17-4965-BDAE-D5B0572BFAAF}" destId="{2F934F7C-841D-47DF-A8B9-F20C394DE0ED}" srcOrd="3" destOrd="0" presId="urn:microsoft.com/office/officeart/2005/8/layout/hProcess4"/>
    <dgm:cxn modelId="{7E77D948-B2D0-4331-8E63-2DE12AFCDE2E}" type="presParOf" srcId="{1975D973-DC17-4965-BDAE-D5B0572BFAAF}" destId="{AE5C9E1C-23F2-4659-8382-60DE7AA24B0A}" srcOrd="4" destOrd="0" presId="urn:microsoft.com/office/officeart/2005/8/layout/hProcess4"/>
    <dgm:cxn modelId="{537569AB-C788-4A44-8670-6CCC4E62F181}" type="presParOf" srcId="{B97B6E7F-A598-46BC-BA97-BA4533B4672D}" destId="{0E0B45AB-3808-408C-8489-8B5CA8EBB947}" srcOrd="3" destOrd="0" presId="urn:microsoft.com/office/officeart/2005/8/layout/hProcess4"/>
    <dgm:cxn modelId="{E81DEFFE-6F63-401A-B4DE-571FA4374754}" type="presParOf" srcId="{B97B6E7F-A598-46BC-BA97-BA4533B4672D}" destId="{457B5E1D-D591-40C9-A62A-C5CEA869329A}" srcOrd="4" destOrd="0" presId="urn:microsoft.com/office/officeart/2005/8/layout/hProcess4"/>
    <dgm:cxn modelId="{9835EA06-09B7-4B4F-AF66-26D2EE4CEFA7}" type="presParOf" srcId="{457B5E1D-D591-40C9-A62A-C5CEA869329A}" destId="{57B64CA2-62D5-4A05-83CC-905F340D23FE}" srcOrd="0" destOrd="0" presId="urn:microsoft.com/office/officeart/2005/8/layout/hProcess4"/>
    <dgm:cxn modelId="{775B6F31-5E30-4119-A8FB-DDC61525D4AA}" type="presParOf" srcId="{457B5E1D-D591-40C9-A62A-C5CEA869329A}" destId="{3BBBDDA4-32E1-4DF5-AAA8-264CBC0B6CE1}" srcOrd="1" destOrd="0" presId="urn:microsoft.com/office/officeart/2005/8/layout/hProcess4"/>
    <dgm:cxn modelId="{0D60E322-3985-4722-8102-4C345271432F}" type="presParOf" srcId="{457B5E1D-D591-40C9-A62A-C5CEA869329A}" destId="{CA6912DD-1BE2-4C03-9010-65A6A5FF04EA}" srcOrd="2" destOrd="0" presId="urn:microsoft.com/office/officeart/2005/8/layout/hProcess4"/>
    <dgm:cxn modelId="{2F41319A-CDE8-4E16-AE7E-C65AE4E686DC}" type="presParOf" srcId="{457B5E1D-D591-40C9-A62A-C5CEA869329A}" destId="{4F4D5A90-6BE1-4511-A9BF-C1CB60E58692}" srcOrd="3" destOrd="0" presId="urn:microsoft.com/office/officeart/2005/8/layout/hProcess4"/>
    <dgm:cxn modelId="{48533AA7-7544-489E-9A5F-A4963B34D4FC}" type="presParOf" srcId="{457B5E1D-D591-40C9-A62A-C5CEA869329A}" destId="{FA4E659A-E5AA-4AAE-B4BC-7B8FDA4A86BB}" srcOrd="4" destOrd="0" presId="urn:microsoft.com/office/officeart/2005/8/layout/hProcess4"/>
    <dgm:cxn modelId="{52319ADC-513D-4402-A489-A09EA2319383}" type="presParOf" srcId="{B97B6E7F-A598-46BC-BA97-BA4533B4672D}" destId="{51C442E7-5280-49F1-86A5-7B52F144E093}" srcOrd="5" destOrd="0" presId="urn:microsoft.com/office/officeart/2005/8/layout/hProcess4"/>
    <dgm:cxn modelId="{2DBD7F47-522C-4DE7-B4ED-02CF48CEA655}" type="presParOf" srcId="{B97B6E7F-A598-46BC-BA97-BA4533B4672D}" destId="{5879B002-4FC0-4DB1-BAB0-A10F9B002C4D}" srcOrd="6" destOrd="0" presId="urn:microsoft.com/office/officeart/2005/8/layout/hProcess4"/>
    <dgm:cxn modelId="{87E1A25C-09AF-4FF0-82CE-AF1460643D88}" type="presParOf" srcId="{5879B002-4FC0-4DB1-BAB0-A10F9B002C4D}" destId="{62938337-96FA-4C80-92C0-980566542809}" srcOrd="0" destOrd="0" presId="urn:microsoft.com/office/officeart/2005/8/layout/hProcess4"/>
    <dgm:cxn modelId="{ECBDA0B3-FF0B-4DF0-8669-CE5AF2A3A6A9}" type="presParOf" srcId="{5879B002-4FC0-4DB1-BAB0-A10F9B002C4D}" destId="{9B60CDE5-A495-46E4-B46C-0E67A8E44F74}" srcOrd="1" destOrd="0" presId="urn:microsoft.com/office/officeart/2005/8/layout/hProcess4"/>
    <dgm:cxn modelId="{11891804-042F-40EC-BC07-ED84E36DE744}" type="presParOf" srcId="{5879B002-4FC0-4DB1-BAB0-A10F9B002C4D}" destId="{C3645A1B-C07D-4794-B523-D62436D38A8C}" srcOrd="2" destOrd="0" presId="urn:microsoft.com/office/officeart/2005/8/layout/hProcess4"/>
    <dgm:cxn modelId="{A2CB7F8F-DAFE-4144-A9AE-E692ACDC7073}" type="presParOf" srcId="{5879B002-4FC0-4DB1-BAB0-A10F9B002C4D}" destId="{EB801043-003E-4530-82E1-1B98DF9A6481}" srcOrd="3" destOrd="0" presId="urn:microsoft.com/office/officeart/2005/8/layout/hProcess4"/>
    <dgm:cxn modelId="{7931ECD2-6EBD-4D41-A3E2-4653EB48687F}" type="presParOf" srcId="{5879B002-4FC0-4DB1-BAB0-A10F9B002C4D}" destId="{8C7343C7-86F6-426C-A306-216DCECC0D41}" srcOrd="4" destOrd="0" presId="urn:microsoft.com/office/officeart/2005/8/layout/hProcess4"/>
    <dgm:cxn modelId="{AE399944-7A58-4244-82D8-70839EFDACC1}" type="presParOf" srcId="{B97B6E7F-A598-46BC-BA97-BA4533B4672D}" destId="{81CFF9D8-E9A9-4C9A-B8B3-0224A0044EA4}" srcOrd="7" destOrd="0" presId="urn:microsoft.com/office/officeart/2005/8/layout/hProcess4"/>
    <dgm:cxn modelId="{0E25F0C7-9C1B-4595-AD7E-DEA156AD5FDD}" type="presParOf" srcId="{B97B6E7F-A598-46BC-BA97-BA4533B4672D}" destId="{7CD72D1D-04D5-43EA-8111-AE1E689EF0B5}" srcOrd="8" destOrd="0" presId="urn:microsoft.com/office/officeart/2005/8/layout/hProcess4"/>
    <dgm:cxn modelId="{391BE926-4AD1-4EC9-AB7D-F8EBE546EAA5}" type="presParOf" srcId="{7CD72D1D-04D5-43EA-8111-AE1E689EF0B5}" destId="{B93BC84B-8EBC-4D6B-A90B-051A67453A67}" srcOrd="0" destOrd="0" presId="urn:microsoft.com/office/officeart/2005/8/layout/hProcess4"/>
    <dgm:cxn modelId="{184E2849-9926-4CFA-82F6-1A8E18100DF8}" type="presParOf" srcId="{7CD72D1D-04D5-43EA-8111-AE1E689EF0B5}" destId="{198150CA-A5A9-49D7-8BC6-FD004DA4CFF9}" srcOrd="1" destOrd="0" presId="urn:microsoft.com/office/officeart/2005/8/layout/hProcess4"/>
    <dgm:cxn modelId="{1B48BEC5-EACE-44A5-A38D-CE67AAA5D1F9}" type="presParOf" srcId="{7CD72D1D-04D5-43EA-8111-AE1E689EF0B5}" destId="{E72B4777-E13F-4DC8-9661-E63085117A62}" srcOrd="2" destOrd="0" presId="urn:microsoft.com/office/officeart/2005/8/layout/hProcess4"/>
    <dgm:cxn modelId="{F3D7F198-63CC-493C-A56D-3C2EABA1CCA9}" type="presParOf" srcId="{7CD72D1D-04D5-43EA-8111-AE1E689EF0B5}" destId="{61EA5456-90C9-4651-9927-F126F8113384}" srcOrd="3" destOrd="0" presId="urn:microsoft.com/office/officeart/2005/8/layout/hProcess4"/>
    <dgm:cxn modelId="{5550CEBB-9D0C-4E7D-ADFB-914962162CF0}" type="presParOf" srcId="{7CD72D1D-04D5-43EA-8111-AE1E689EF0B5}" destId="{F7742936-2B6A-4A17-A6B2-3AFF135185B6}"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A7C5949-B38D-4820-B708-C4C4AFD8619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35B89C70-1383-4651-B415-C812C12B5822}">
      <dgm:prSet phldrT="[Tex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Các công cụ </a:t>
          </a:r>
          <a:r>
            <a:rPr lang="en-US">
              <a:latin typeface="Times New Roman" panose="02020603050405020304" pitchFamily="18" charset="0"/>
              <a:cs typeface="Times New Roman" panose="02020603050405020304" pitchFamily="18" charset="0"/>
            </a:rPr>
            <a:t>tạo kiểu liên kết</a:t>
          </a:r>
          <a:r>
            <a:rPr lang="en-US">
              <a:latin typeface="+mj-lt"/>
            </a:rPr>
            <a:t> </a:t>
          </a:r>
          <a:r>
            <a:rPr lang="vi-VN">
              <a:latin typeface="+mj-lt"/>
            </a:rPr>
            <a:t>cũng có thể được sử dụng theo những cách khác.</a:t>
          </a:r>
          <a:endParaRPr lang="en-US">
            <a:latin typeface="+mj-lt"/>
          </a:endParaRPr>
        </a:p>
        <a:p>
          <a:r>
            <a:rPr lang="vi-VN" u="sng">
              <a:latin typeface="+mj-lt"/>
            </a:rPr>
            <a:t>Ví dụ</a:t>
          </a:r>
          <a:r>
            <a:rPr lang="vi-VN">
              <a:latin typeface="+mj-lt"/>
            </a:rPr>
            <a:t>: tạo kiểu cho trạng thái di chuột của các đoạn văn, mục danh sách hoặc những thứ khác.</a:t>
          </a:r>
          <a:endParaRPr lang="en-US">
            <a:latin typeface="+mj-lt"/>
          </a:endParaRPr>
        </a:p>
      </dgm:t>
    </dgm:pt>
    <dgm:pt modelId="{AF795ACF-2B4A-418A-8050-B299BF0C9B56}" type="parTrans" cxnId="{A900B9E0-7FBA-4623-A150-338750C78288}">
      <dgm:prSet/>
      <dgm:spPr/>
      <dgm:t>
        <a:bodyPr/>
        <a:lstStyle/>
        <a:p>
          <a:endParaRPr lang="en-US">
            <a:latin typeface="+mj-lt"/>
          </a:endParaRPr>
        </a:p>
      </dgm:t>
    </dgm:pt>
    <dgm:pt modelId="{98956106-4F0C-4F4D-8B04-BEE94B37E133}" type="sibTrans" cxnId="{A900B9E0-7FBA-4623-A150-338750C78288}">
      <dgm:prSet/>
      <dgm:spPr/>
      <dgm:t>
        <a:bodyPr/>
        <a:lstStyle/>
        <a:p>
          <a:endParaRPr lang="en-US">
            <a:latin typeface="+mj-lt"/>
          </a:endParaRPr>
        </a:p>
      </dgm:t>
    </dgm:pt>
    <dgm:pt modelId="{E996AB23-F039-4999-94E5-C46BC1BE0A7D}">
      <dgm:prSe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Ngoài ra, các liên kết được tạo kiểu khá phổ biến để trông và hoạt động giống như các </a:t>
          </a:r>
          <a:r>
            <a:rPr lang="en-US" b="1">
              <a:solidFill>
                <a:schemeClr val="accent1">
                  <a:lumMod val="75000"/>
                </a:schemeClr>
              </a:solidFill>
              <a:latin typeface="Times New Roman" panose="02020603050405020304" pitchFamily="18" charset="0"/>
              <a:cs typeface="Times New Roman" panose="02020603050405020304" pitchFamily="18" charset="0"/>
            </a:rPr>
            <a:t>button</a:t>
          </a:r>
          <a:r>
            <a:rPr lang="vi-VN">
              <a:latin typeface="+mj-lt"/>
            </a:rPr>
            <a:t> trong một số trường hợp nhất định.</a:t>
          </a:r>
          <a:endParaRPr lang="en-US">
            <a:latin typeface="+mj-lt"/>
          </a:endParaRPr>
        </a:p>
      </dgm:t>
    </dgm:pt>
    <dgm:pt modelId="{3A05528D-A7A7-4806-B103-A8CEAD2948ED}" type="parTrans" cxnId="{9BB90A41-7BE7-4AF4-AF30-D51A45458137}">
      <dgm:prSet/>
      <dgm:spPr/>
      <dgm:t>
        <a:bodyPr/>
        <a:lstStyle/>
        <a:p>
          <a:endParaRPr lang="en-US">
            <a:latin typeface="+mj-lt"/>
          </a:endParaRPr>
        </a:p>
      </dgm:t>
    </dgm:pt>
    <dgm:pt modelId="{F149D60A-0D37-402C-9CB0-87AE2CBA9513}" type="sibTrans" cxnId="{9BB90A41-7BE7-4AF4-AF30-D51A45458137}">
      <dgm:prSet/>
      <dgm:spPr/>
      <dgm:t>
        <a:bodyPr/>
        <a:lstStyle/>
        <a:p>
          <a:endParaRPr lang="en-US">
            <a:latin typeface="+mj-lt"/>
          </a:endParaRPr>
        </a:p>
      </dgm:t>
    </dgm:pt>
    <dgm:pt modelId="{45AC7E70-BE79-47B7-87A5-C9E0D32DC396}" type="pres">
      <dgm:prSet presAssocID="{EA7C5949-B38D-4820-B708-C4C4AFD86194}" presName="outerComposite" presStyleCnt="0">
        <dgm:presLayoutVars>
          <dgm:chMax val="5"/>
          <dgm:dir/>
          <dgm:resizeHandles val="exact"/>
        </dgm:presLayoutVars>
      </dgm:prSet>
      <dgm:spPr/>
    </dgm:pt>
    <dgm:pt modelId="{CCB162D8-A3EF-4466-9840-95F7E5A38C92}" type="pres">
      <dgm:prSet presAssocID="{EA7C5949-B38D-4820-B708-C4C4AFD86194}" presName="dummyMaxCanvas" presStyleCnt="0">
        <dgm:presLayoutVars/>
      </dgm:prSet>
      <dgm:spPr/>
    </dgm:pt>
    <dgm:pt modelId="{5CC07CE7-95A3-41D9-A1BD-DADE7446C413}" type="pres">
      <dgm:prSet presAssocID="{EA7C5949-B38D-4820-B708-C4C4AFD86194}" presName="TwoNodes_1" presStyleLbl="node1" presStyleIdx="0" presStyleCnt="2">
        <dgm:presLayoutVars>
          <dgm:bulletEnabled val="1"/>
        </dgm:presLayoutVars>
      </dgm:prSet>
      <dgm:spPr/>
    </dgm:pt>
    <dgm:pt modelId="{25E69D1B-3A30-4BFC-BF42-577951CEAFB7}" type="pres">
      <dgm:prSet presAssocID="{EA7C5949-B38D-4820-B708-C4C4AFD86194}" presName="TwoNodes_2" presStyleLbl="node1" presStyleIdx="1" presStyleCnt="2">
        <dgm:presLayoutVars>
          <dgm:bulletEnabled val="1"/>
        </dgm:presLayoutVars>
      </dgm:prSet>
      <dgm:spPr/>
    </dgm:pt>
    <dgm:pt modelId="{A2E95802-F2EF-45B2-B3A1-089A3ABFD354}" type="pres">
      <dgm:prSet presAssocID="{EA7C5949-B38D-4820-B708-C4C4AFD86194}" presName="TwoConn_1-2" presStyleLbl="fgAccFollowNode1" presStyleIdx="0" presStyleCnt="1">
        <dgm:presLayoutVars>
          <dgm:bulletEnabled val="1"/>
        </dgm:presLayoutVars>
      </dgm:prSet>
      <dgm:spPr/>
    </dgm:pt>
    <dgm:pt modelId="{E6E87F3F-2A64-417E-94BE-93122064B21B}" type="pres">
      <dgm:prSet presAssocID="{EA7C5949-B38D-4820-B708-C4C4AFD86194}" presName="TwoNodes_1_text" presStyleLbl="node1" presStyleIdx="1" presStyleCnt="2">
        <dgm:presLayoutVars>
          <dgm:bulletEnabled val="1"/>
        </dgm:presLayoutVars>
      </dgm:prSet>
      <dgm:spPr/>
    </dgm:pt>
    <dgm:pt modelId="{B0301BBD-ED47-4289-A3E5-0402BF7CE9C8}" type="pres">
      <dgm:prSet presAssocID="{EA7C5949-B38D-4820-B708-C4C4AFD86194}" presName="TwoNodes_2_text" presStyleLbl="node1" presStyleIdx="1" presStyleCnt="2">
        <dgm:presLayoutVars>
          <dgm:bulletEnabled val="1"/>
        </dgm:presLayoutVars>
      </dgm:prSet>
      <dgm:spPr/>
    </dgm:pt>
  </dgm:ptLst>
  <dgm:cxnLst>
    <dgm:cxn modelId="{6EF4FE1C-B1D0-4E95-8F23-42B48847EC08}" type="presOf" srcId="{E996AB23-F039-4999-94E5-C46BC1BE0A7D}" destId="{B0301BBD-ED47-4289-A3E5-0402BF7CE9C8}" srcOrd="1" destOrd="0" presId="urn:microsoft.com/office/officeart/2005/8/layout/vProcess5"/>
    <dgm:cxn modelId="{E6409E39-517F-4593-97E5-C85EAD78F713}" type="presOf" srcId="{35B89C70-1383-4651-B415-C812C12B5822}" destId="{5CC07CE7-95A3-41D9-A1BD-DADE7446C413}" srcOrd="0" destOrd="0" presId="urn:microsoft.com/office/officeart/2005/8/layout/vProcess5"/>
    <dgm:cxn modelId="{9BB90A41-7BE7-4AF4-AF30-D51A45458137}" srcId="{EA7C5949-B38D-4820-B708-C4C4AFD86194}" destId="{E996AB23-F039-4999-94E5-C46BC1BE0A7D}" srcOrd="1" destOrd="0" parTransId="{3A05528D-A7A7-4806-B103-A8CEAD2948ED}" sibTransId="{F149D60A-0D37-402C-9CB0-87AE2CBA9513}"/>
    <dgm:cxn modelId="{289E6F6E-928F-4B8D-9AF0-4A90CD22B6BD}" type="presOf" srcId="{35B89C70-1383-4651-B415-C812C12B5822}" destId="{E6E87F3F-2A64-417E-94BE-93122064B21B}" srcOrd="1" destOrd="0" presId="urn:microsoft.com/office/officeart/2005/8/layout/vProcess5"/>
    <dgm:cxn modelId="{641A6D99-FF5B-4276-9A3C-2B9D53B85238}" type="presOf" srcId="{E996AB23-F039-4999-94E5-C46BC1BE0A7D}" destId="{25E69D1B-3A30-4BFC-BF42-577951CEAFB7}" srcOrd="0" destOrd="0" presId="urn:microsoft.com/office/officeart/2005/8/layout/vProcess5"/>
    <dgm:cxn modelId="{8276379B-F508-4CFB-A795-69E01A0B77B5}" type="presOf" srcId="{EA7C5949-B38D-4820-B708-C4C4AFD86194}" destId="{45AC7E70-BE79-47B7-87A5-C9E0D32DC396}" srcOrd="0" destOrd="0" presId="urn:microsoft.com/office/officeart/2005/8/layout/vProcess5"/>
    <dgm:cxn modelId="{3DA288AF-51BA-4FA6-8493-DDBFDCAF1E13}" type="presOf" srcId="{98956106-4F0C-4F4D-8B04-BEE94B37E133}" destId="{A2E95802-F2EF-45B2-B3A1-089A3ABFD354}" srcOrd="0" destOrd="0" presId="urn:microsoft.com/office/officeart/2005/8/layout/vProcess5"/>
    <dgm:cxn modelId="{A900B9E0-7FBA-4623-A150-338750C78288}" srcId="{EA7C5949-B38D-4820-B708-C4C4AFD86194}" destId="{35B89C70-1383-4651-B415-C812C12B5822}" srcOrd="0" destOrd="0" parTransId="{AF795ACF-2B4A-418A-8050-B299BF0C9B56}" sibTransId="{98956106-4F0C-4F4D-8B04-BEE94B37E133}"/>
    <dgm:cxn modelId="{628DF601-294F-4A37-984C-633B4D0713F7}" type="presParOf" srcId="{45AC7E70-BE79-47B7-87A5-C9E0D32DC396}" destId="{CCB162D8-A3EF-4466-9840-95F7E5A38C92}" srcOrd="0" destOrd="0" presId="urn:microsoft.com/office/officeart/2005/8/layout/vProcess5"/>
    <dgm:cxn modelId="{46C745D0-54A5-465A-B74C-470DFB23A257}" type="presParOf" srcId="{45AC7E70-BE79-47B7-87A5-C9E0D32DC396}" destId="{5CC07CE7-95A3-41D9-A1BD-DADE7446C413}" srcOrd="1" destOrd="0" presId="urn:microsoft.com/office/officeart/2005/8/layout/vProcess5"/>
    <dgm:cxn modelId="{8CF7554C-D995-43AF-8CE7-297B1A991D81}" type="presParOf" srcId="{45AC7E70-BE79-47B7-87A5-C9E0D32DC396}" destId="{25E69D1B-3A30-4BFC-BF42-577951CEAFB7}" srcOrd="2" destOrd="0" presId="urn:microsoft.com/office/officeart/2005/8/layout/vProcess5"/>
    <dgm:cxn modelId="{5F02B317-AD0D-42E9-9DD5-D96E76102301}" type="presParOf" srcId="{45AC7E70-BE79-47B7-87A5-C9E0D32DC396}" destId="{A2E95802-F2EF-45B2-B3A1-089A3ABFD354}" srcOrd="3" destOrd="0" presId="urn:microsoft.com/office/officeart/2005/8/layout/vProcess5"/>
    <dgm:cxn modelId="{5E488726-B736-4425-9A9C-8D413EA5237F}" type="presParOf" srcId="{45AC7E70-BE79-47B7-87A5-C9E0D32DC396}" destId="{E6E87F3F-2A64-417E-94BE-93122064B21B}" srcOrd="4" destOrd="0" presId="urn:microsoft.com/office/officeart/2005/8/layout/vProcess5"/>
    <dgm:cxn modelId="{29560B39-5FED-43CB-99B7-40E3DF673F7F}" type="presParOf" srcId="{45AC7E70-BE79-47B7-87A5-C9E0D32DC396}" destId="{B0301BBD-ED47-4289-A3E5-0402BF7CE9C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B61E54-D8D1-44F2-AFF9-350882039E0D}" type="doc">
      <dgm:prSet loTypeId="urn:microsoft.com/office/officeart/2005/8/layout/process5" loCatId="process" qsTypeId="urn:microsoft.com/office/officeart/2005/8/quickstyle/simple3" qsCatId="simple" csTypeId="urn:microsoft.com/office/officeart/2005/8/colors/accent1_2" csCatId="accent1" phldr="1"/>
      <dgm:spPr/>
      <dgm:t>
        <a:bodyPr/>
        <a:lstStyle/>
        <a:p>
          <a:endParaRPr lang="en-US"/>
        </a:p>
      </dgm:t>
    </dgm:pt>
    <dgm:pt modelId="{FD2AD78A-9995-4DC2-8F48-278FA401FFE4}">
      <dgm:prSet phldrT="[Text]"/>
      <dgm:spPr/>
      <dgm:t>
        <a:bodyPr/>
        <a:lstStyle/>
        <a:p>
          <a:r>
            <a:rPr lang="en-US"/>
            <a:t>Normal flow</a:t>
          </a:r>
        </a:p>
      </dgm:t>
    </dgm:pt>
    <dgm:pt modelId="{1C7FC344-040F-41E2-92D2-4B27666C701F}" type="parTrans" cxnId="{75827F5F-A0AC-4579-8691-48040797E24D}">
      <dgm:prSet/>
      <dgm:spPr/>
      <dgm:t>
        <a:bodyPr/>
        <a:lstStyle/>
        <a:p>
          <a:endParaRPr lang="en-US"/>
        </a:p>
      </dgm:t>
    </dgm:pt>
    <dgm:pt modelId="{5052E5BB-7E7A-470D-8597-CB518EE788A8}" type="sibTrans" cxnId="{75827F5F-A0AC-4579-8691-48040797E24D}">
      <dgm:prSet/>
      <dgm:spPr/>
      <dgm:t>
        <a:bodyPr/>
        <a:lstStyle/>
        <a:p>
          <a:endParaRPr lang="en-US"/>
        </a:p>
      </dgm:t>
    </dgm:pt>
    <dgm:pt modelId="{A112AC49-031C-42D2-9BFE-437626A66E3A}">
      <dgm:prSet/>
      <dgm:spPr/>
      <dgm:t>
        <a:bodyPr/>
        <a:lstStyle/>
        <a:p>
          <a:r>
            <a:rPr lang="en-US"/>
            <a:t>The display property</a:t>
          </a:r>
        </a:p>
      </dgm:t>
    </dgm:pt>
    <dgm:pt modelId="{11F31A4D-9C05-4497-B467-F237DE89EB38}" type="parTrans" cxnId="{AAF169AA-5DD4-4D74-9734-29032D926410}">
      <dgm:prSet/>
      <dgm:spPr/>
      <dgm:t>
        <a:bodyPr/>
        <a:lstStyle/>
        <a:p>
          <a:endParaRPr lang="en-US"/>
        </a:p>
      </dgm:t>
    </dgm:pt>
    <dgm:pt modelId="{91729C8F-DD48-4083-8F2A-75417EC4FADA}" type="sibTrans" cxnId="{AAF169AA-5DD4-4D74-9734-29032D926410}">
      <dgm:prSet/>
      <dgm:spPr/>
      <dgm:t>
        <a:bodyPr/>
        <a:lstStyle/>
        <a:p>
          <a:endParaRPr lang="en-US"/>
        </a:p>
      </dgm:t>
    </dgm:pt>
    <dgm:pt modelId="{51513D22-1330-4554-AFE0-01B165F98811}">
      <dgm:prSet/>
      <dgm:spPr/>
      <dgm:t>
        <a:bodyPr/>
        <a:lstStyle/>
        <a:p>
          <a:r>
            <a:rPr lang="en-US"/>
            <a:t>Flexbox</a:t>
          </a:r>
        </a:p>
      </dgm:t>
    </dgm:pt>
    <dgm:pt modelId="{902194E8-84D8-4CB6-AA83-BCAF1EF804F8}" type="parTrans" cxnId="{322DD748-E51C-4F84-97A5-75468BFC43A4}">
      <dgm:prSet/>
      <dgm:spPr/>
      <dgm:t>
        <a:bodyPr/>
        <a:lstStyle/>
        <a:p>
          <a:endParaRPr lang="en-US"/>
        </a:p>
      </dgm:t>
    </dgm:pt>
    <dgm:pt modelId="{F70FA79D-E0D2-49EE-8631-E201A648E73D}" type="sibTrans" cxnId="{322DD748-E51C-4F84-97A5-75468BFC43A4}">
      <dgm:prSet/>
      <dgm:spPr/>
      <dgm:t>
        <a:bodyPr/>
        <a:lstStyle/>
        <a:p>
          <a:endParaRPr lang="en-US"/>
        </a:p>
      </dgm:t>
    </dgm:pt>
    <dgm:pt modelId="{47AEB60B-5592-4070-A87E-95ACC483A96E}">
      <dgm:prSet/>
      <dgm:spPr/>
      <dgm:t>
        <a:bodyPr/>
        <a:lstStyle/>
        <a:p>
          <a:r>
            <a:rPr lang="en-US"/>
            <a:t>Grid</a:t>
          </a:r>
        </a:p>
      </dgm:t>
    </dgm:pt>
    <dgm:pt modelId="{6D3EEE15-DD22-45EB-8651-9AD9F201B084}" type="parTrans" cxnId="{65EC9969-A845-4756-A53D-09BE5FF000C4}">
      <dgm:prSet/>
      <dgm:spPr/>
      <dgm:t>
        <a:bodyPr/>
        <a:lstStyle/>
        <a:p>
          <a:endParaRPr lang="en-US"/>
        </a:p>
      </dgm:t>
    </dgm:pt>
    <dgm:pt modelId="{760016DD-0964-4591-9866-4F8F5A8C3B1A}" type="sibTrans" cxnId="{65EC9969-A845-4756-A53D-09BE5FF000C4}">
      <dgm:prSet/>
      <dgm:spPr/>
      <dgm:t>
        <a:bodyPr/>
        <a:lstStyle/>
        <a:p>
          <a:endParaRPr lang="en-US"/>
        </a:p>
      </dgm:t>
    </dgm:pt>
    <dgm:pt modelId="{8874D9ED-05EE-4426-A569-5FF22099A2AA}">
      <dgm:prSet/>
      <dgm:spPr/>
      <dgm:t>
        <a:bodyPr/>
        <a:lstStyle/>
        <a:p>
          <a:r>
            <a:rPr lang="en-US"/>
            <a:t>Floats</a:t>
          </a:r>
        </a:p>
      </dgm:t>
    </dgm:pt>
    <dgm:pt modelId="{4EEED820-BBFE-45C4-B18A-D7C8388DC28F}" type="parTrans" cxnId="{C68F20E7-E75D-4273-955D-DAA1B728931D}">
      <dgm:prSet/>
      <dgm:spPr/>
      <dgm:t>
        <a:bodyPr/>
        <a:lstStyle/>
        <a:p>
          <a:endParaRPr lang="en-US"/>
        </a:p>
      </dgm:t>
    </dgm:pt>
    <dgm:pt modelId="{6B1816A9-D2E2-4CB7-A419-FC663E234667}" type="sibTrans" cxnId="{C68F20E7-E75D-4273-955D-DAA1B728931D}">
      <dgm:prSet/>
      <dgm:spPr/>
      <dgm:t>
        <a:bodyPr/>
        <a:lstStyle/>
        <a:p>
          <a:endParaRPr lang="en-US"/>
        </a:p>
      </dgm:t>
    </dgm:pt>
    <dgm:pt modelId="{E837DEE6-C769-445A-992A-B69301D3102F}">
      <dgm:prSet/>
      <dgm:spPr/>
      <dgm:t>
        <a:bodyPr/>
        <a:lstStyle/>
        <a:p>
          <a:r>
            <a:rPr lang="en-US"/>
            <a:t>Positioning</a:t>
          </a:r>
        </a:p>
      </dgm:t>
    </dgm:pt>
    <dgm:pt modelId="{F617039B-55C8-4AA2-9769-0E9E9C4B160B}" type="parTrans" cxnId="{B49329AD-48CB-40F3-9204-0B0FB500F0E4}">
      <dgm:prSet/>
      <dgm:spPr/>
      <dgm:t>
        <a:bodyPr/>
        <a:lstStyle/>
        <a:p>
          <a:endParaRPr lang="en-US"/>
        </a:p>
      </dgm:t>
    </dgm:pt>
    <dgm:pt modelId="{E518A422-32D7-48D3-86CE-AC419F1755EA}" type="sibTrans" cxnId="{B49329AD-48CB-40F3-9204-0B0FB500F0E4}">
      <dgm:prSet/>
      <dgm:spPr/>
      <dgm:t>
        <a:bodyPr/>
        <a:lstStyle/>
        <a:p>
          <a:endParaRPr lang="en-US"/>
        </a:p>
      </dgm:t>
    </dgm:pt>
    <dgm:pt modelId="{272E5C1E-D9A0-4FEC-AAB3-CB20D06B4DC7}">
      <dgm:prSet/>
      <dgm:spPr/>
      <dgm:t>
        <a:bodyPr/>
        <a:lstStyle/>
        <a:p>
          <a:r>
            <a:rPr lang="en-US"/>
            <a:t>Table layout</a:t>
          </a:r>
        </a:p>
      </dgm:t>
    </dgm:pt>
    <dgm:pt modelId="{74235E7D-967A-4DA5-AFFD-0FD363DC7303}" type="parTrans" cxnId="{525AC8B1-76EB-4302-B39B-0112A95FAC85}">
      <dgm:prSet/>
      <dgm:spPr/>
      <dgm:t>
        <a:bodyPr/>
        <a:lstStyle/>
        <a:p>
          <a:endParaRPr lang="en-US"/>
        </a:p>
      </dgm:t>
    </dgm:pt>
    <dgm:pt modelId="{BC6F9D56-C01C-49D8-99B0-7060956C97D5}" type="sibTrans" cxnId="{525AC8B1-76EB-4302-B39B-0112A95FAC85}">
      <dgm:prSet/>
      <dgm:spPr/>
      <dgm:t>
        <a:bodyPr/>
        <a:lstStyle/>
        <a:p>
          <a:endParaRPr lang="en-US"/>
        </a:p>
      </dgm:t>
    </dgm:pt>
    <dgm:pt modelId="{3C618A87-63E4-4445-A564-9AC22D5C7C8E}">
      <dgm:prSet/>
      <dgm:spPr/>
      <dgm:t>
        <a:bodyPr/>
        <a:lstStyle/>
        <a:p>
          <a:r>
            <a:rPr lang="en-US"/>
            <a:t>Multiple-column layout</a:t>
          </a:r>
        </a:p>
      </dgm:t>
    </dgm:pt>
    <dgm:pt modelId="{599B3D0D-2003-4C3C-BA0B-59D7058067BA}" type="parTrans" cxnId="{26760A5C-4854-4356-AAAF-66937B869F2C}">
      <dgm:prSet/>
      <dgm:spPr/>
      <dgm:t>
        <a:bodyPr/>
        <a:lstStyle/>
        <a:p>
          <a:endParaRPr lang="en-US"/>
        </a:p>
      </dgm:t>
    </dgm:pt>
    <dgm:pt modelId="{A7EB2C16-68BC-4235-B5D4-B5DD799B4443}" type="sibTrans" cxnId="{26760A5C-4854-4356-AAAF-66937B869F2C}">
      <dgm:prSet/>
      <dgm:spPr/>
      <dgm:t>
        <a:bodyPr/>
        <a:lstStyle/>
        <a:p>
          <a:endParaRPr lang="en-US"/>
        </a:p>
      </dgm:t>
    </dgm:pt>
    <dgm:pt modelId="{0E4E08B9-4015-400F-AFB2-06CE1302D90D}" type="pres">
      <dgm:prSet presAssocID="{B5B61E54-D8D1-44F2-AFF9-350882039E0D}" presName="diagram" presStyleCnt="0">
        <dgm:presLayoutVars>
          <dgm:dir/>
          <dgm:resizeHandles val="exact"/>
        </dgm:presLayoutVars>
      </dgm:prSet>
      <dgm:spPr/>
    </dgm:pt>
    <dgm:pt modelId="{1294FEF9-ACDD-4972-A711-2EAECD4875B7}" type="pres">
      <dgm:prSet presAssocID="{FD2AD78A-9995-4DC2-8F48-278FA401FFE4}" presName="node" presStyleLbl="node1" presStyleIdx="0" presStyleCnt="8">
        <dgm:presLayoutVars>
          <dgm:bulletEnabled val="1"/>
        </dgm:presLayoutVars>
      </dgm:prSet>
      <dgm:spPr/>
    </dgm:pt>
    <dgm:pt modelId="{6A5A3EFB-8B76-429A-88D5-608C5101D3DE}" type="pres">
      <dgm:prSet presAssocID="{5052E5BB-7E7A-470D-8597-CB518EE788A8}" presName="sibTrans" presStyleLbl="sibTrans2D1" presStyleIdx="0" presStyleCnt="7"/>
      <dgm:spPr/>
    </dgm:pt>
    <dgm:pt modelId="{82A21BDD-47F9-4911-BB60-F0E888412994}" type="pres">
      <dgm:prSet presAssocID="{5052E5BB-7E7A-470D-8597-CB518EE788A8}" presName="connectorText" presStyleLbl="sibTrans2D1" presStyleIdx="0" presStyleCnt="7"/>
      <dgm:spPr/>
    </dgm:pt>
    <dgm:pt modelId="{CE2477F1-5F2B-4E4D-9512-BE7293FDB632}" type="pres">
      <dgm:prSet presAssocID="{A112AC49-031C-42D2-9BFE-437626A66E3A}" presName="node" presStyleLbl="node1" presStyleIdx="1" presStyleCnt="8">
        <dgm:presLayoutVars>
          <dgm:bulletEnabled val="1"/>
        </dgm:presLayoutVars>
      </dgm:prSet>
      <dgm:spPr/>
    </dgm:pt>
    <dgm:pt modelId="{BEFA1F95-7078-451F-A092-6EC7161C426C}" type="pres">
      <dgm:prSet presAssocID="{91729C8F-DD48-4083-8F2A-75417EC4FADA}" presName="sibTrans" presStyleLbl="sibTrans2D1" presStyleIdx="1" presStyleCnt="7"/>
      <dgm:spPr/>
    </dgm:pt>
    <dgm:pt modelId="{47B27BD6-93BB-454A-BCAB-E67857DFA52E}" type="pres">
      <dgm:prSet presAssocID="{91729C8F-DD48-4083-8F2A-75417EC4FADA}" presName="connectorText" presStyleLbl="sibTrans2D1" presStyleIdx="1" presStyleCnt="7"/>
      <dgm:spPr/>
    </dgm:pt>
    <dgm:pt modelId="{AD8D4D1A-6CD8-4C24-9D25-B7ECA2C1A805}" type="pres">
      <dgm:prSet presAssocID="{51513D22-1330-4554-AFE0-01B165F98811}" presName="node" presStyleLbl="node1" presStyleIdx="2" presStyleCnt="8">
        <dgm:presLayoutVars>
          <dgm:bulletEnabled val="1"/>
        </dgm:presLayoutVars>
      </dgm:prSet>
      <dgm:spPr/>
    </dgm:pt>
    <dgm:pt modelId="{40E9D094-AD93-42F2-BA95-3DC469CC7D0A}" type="pres">
      <dgm:prSet presAssocID="{F70FA79D-E0D2-49EE-8631-E201A648E73D}" presName="sibTrans" presStyleLbl="sibTrans2D1" presStyleIdx="2" presStyleCnt="7"/>
      <dgm:spPr/>
    </dgm:pt>
    <dgm:pt modelId="{F351AA32-E1AE-42A9-AAF5-A660A3CD0021}" type="pres">
      <dgm:prSet presAssocID="{F70FA79D-E0D2-49EE-8631-E201A648E73D}" presName="connectorText" presStyleLbl="sibTrans2D1" presStyleIdx="2" presStyleCnt="7"/>
      <dgm:spPr/>
    </dgm:pt>
    <dgm:pt modelId="{211AA733-C834-4354-96BF-A075C04C5C0D}" type="pres">
      <dgm:prSet presAssocID="{47AEB60B-5592-4070-A87E-95ACC483A96E}" presName="node" presStyleLbl="node1" presStyleIdx="3" presStyleCnt="8">
        <dgm:presLayoutVars>
          <dgm:bulletEnabled val="1"/>
        </dgm:presLayoutVars>
      </dgm:prSet>
      <dgm:spPr/>
    </dgm:pt>
    <dgm:pt modelId="{3596B450-5DBD-458E-ACF3-F489376983A9}" type="pres">
      <dgm:prSet presAssocID="{760016DD-0964-4591-9866-4F8F5A8C3B1A}" presName="sibTrans" presStyleLbl="sibTrans2D1" presStyleIdx="3" presStyleCnt="7"/>
      <dgm:spPr/>
    </dgm:pt>
    <dgm:pt modelId="{A81CA45D-519C-4022-92C2-CA0E26AF1159}" type="pres">
      <dgm:prSet presAssocID="{760016DD-0964-4591-9866-4F8F5A8C3B1A}" presName="connectorText" presStyleLbl="sibTrans2D1" presStyleIdx="3" presStyleCnt="7"/>
      <dgm:spPr/>
    </dgm:pt>
    <dgm:pt modelId="{E835C861-6446-4724-89D6-FD85893605D0}" type="pres">
      <dgm:prSet presAssocID="{8874D9ED-05EE-4426-A569-5FF22099A2AA}" presName="node" presStyleLbl="node1" presStyleIdx="4" presStyleCnt="8">
        <dgm:presLayoutVars>
          <dgm:bulletEnabled val="1"/>
        </dgm:presLayoutVars>
      </dgm:prSet>
      <dgm:spPr/>
    </dgm:pt>
    <dgm:pt modelId="{B2A5D898-3CAA-4467-98C6-8D5BFA52FC1E}" type="pres">
      <dgm:prSet presAssocID="{6B1816A9-D2E2-4CB7-A419-FC663E234667}" presName="sibTrans" presStyleLbl="sibTrans2D1" presStyleIdx="4" presStyleCnt="7"/>
      <dgm:spPr/>
    </dgm:pt>
    <dgm:pt modelId="{92E09632-D00A-4AA9-B78B-1C069E027E0A}" type="pres">
      <dgm:prSet presAssocID="{6B1816A9-D2E2-4CB7-A419-FC663E234667}" presName="connectorText" presStyleLbl="sibTrans2D1" presStyleIdx="4" presStyleCnt="7"/>
      <dgm:spPr/>
    </dgm:pt>
    <dgm:pt modelId="{4A7A8D49-6CC2-4194-AC13-C746B84AAC10}" type="pres">
      <dgm:prSet presAssocID="{E837DEE6-C769-445A-992A-B69301D3102F}" presName="node" presStyleLbl="node1" presStyleIdx="5" presStyleCnt="8">
        <dgm:presLayoutVars>
          <dgm:bulletEnabled val="1"/>
        </dgm:presLayoutVars>
      </dgm:prSet>
      <dgm:spPr/>
    </dgm:pt>
    <dgm:pt modelId="{1A64D71A-BFBA-4499-873C-BBE3A8F232CB}" type="pres">
      <dgm:prSet presAssocID="{E518A422-32D7-48D3-86CE-AC419F1755EA}" presName="sibTrans" presStyleLbl="sibTrans2D1" presStyleIdx="5" presStyleCnt="7"/>
      <dgm:spPr/>
    </dgm:pt>
    <dgm:pt modelId="{79062619-979C-435D-A2CB-5D90D54905B8}" type="pres">
      <dgm:prSet presAssocID="{E518A422-32D7-48D3-86CE-AC419F1755EA}" presName="connectorText" presStyleLbl="sibTrans2D1" presStyleIdx="5" presStyleCnt="7"/>
      <dgm:spPr/>
    </dgm:pt>
    <dgm:pt modelId="{FAB85D12-0639-4919-A39C-BFFFB36CFCB8}" type="pres">
      <dgm:prSet presAssocID="{272E5C1E-D9A0-4FEC-AAB3-CB20D06B4DC7}" presName="node" presStyleLbl="node1" presStyleIdx="6" presStyleCnt="8">
        <dgm:presLayoutVars>
          <dgm:bulletEnabled val="1"/>
        </dgm:presLayoutVars>
      </dgm:prSet>
      <dgm:spPr/>
    </dgm:pt>
    <dgm:pt modelId="{5555568A-3553-4660-A20F-2D59228ED913}" type="pres">
      <dgm:prSet presAssocID="{BC6F9D56-C01C-49D8-99B0-7060956C97D5}" presName="sibTrans" presStyleLbl="sibTrans2D1" presStyleIdx="6" presStyleCnt="7"/>
      <dgm:spPr/>
    </dgm:pt>
    <dgm:pt modelId="{971A1786-3543-47EA-9880-4A589B1EB8D8}" type="pres">
      <dgm:prSet presAssocID="{BC6F9D56-C01C-49D8-99B0-7060956C97D5}" presName="connectorText" presStyleLbl="sibTrans2D1" presStyleIdx="6" presStyleCnt="7"/>
      <dgm:spPr/>
    </dgm:pt>
    <dgm:pt modelId="{E888F7BE-A54E-4DFC-AF7C-6D45395A3E0E}" type="pres">
      <dgm:prSet presAssocID="{3C618A87-63E4-4445-A564-9AC22D5C7C8E}" presName="node" presStyleLbl="node1" presStyleIdx="7" presStyleCnt="8">
        <dgm:presLayoutVars>
          <dgm:bulletEnabled val="1"/>
        </dgm:presLayoutVars>
      </dgm:prSet>
      <dgm:spPr/>
    </dgm:pt>
  </dgm:ptLst>
  <dgm:cxnLst>
    <dgm:cxn modelId="{A142A808-00B1-4E38-B640-6EF1ABCFFF55}" type="presOf" srcId="{E518A422-32D7-48D3-86CE-AC419F1755EA}" destId="{1A64D71A-BFBA-4499-873C-BBE3A8F232CB}" srcOrd="0" destOrd="0" presId="urn:microsoft.com/office/officeart/2005/8/layout/process5"/>
    <dgm:cxn modelId="{7AA78513-416C-4EF5-9CAD-7CF578EB6A0D}" type="presOf" srcId="{6B1816A9-D2E2-4CB7-A419-FC663E234667}" destId="{B2A5D898-3CAA-4467-98C6-8D5BFA52FC1E}" srcOrd="0" destOrd="0" presId="urn:microsoft.com/office/officeart/2005/8/layout/process5"/>
    <dgm:cxn modelId="{B9218815-0277-4FA3-881F-B6FEF08134D4}" type="presOf" srcId="{47AEB60B-5592-4070-A87E-95ACC483A96E}" destId="{211AA733-C834-4354-96BF-A075C04C5C0D}" srcOrd="0" destOrd="0" presId="urn:microsoft.com/office/officeart/2005/8/layout/process5"/>
    <dgm:cxn modelId="{36396229-A3F6-424F-BB51-1F572BAFDB74}" type="presOf" srcId="{B5B61E54-D8D1-44F2-AFF9-350882039E0D}" destId="{0E4E08B9-4015-400F-AFB2-06CE1302D90D}" srcOrd="0" destOrd="0" presId="urn:microsoft.com/office/officeart/2005/8/layout/process5"/>
    <dgm:cxn modelId="{67DC7D37-F47F-4387-86F3-916559455748}" type="presOf" srcId="{91729C8F-DD48-4083-8F2A-75417EC4FADA}" destId="{BEFA1F95-7078-451F-A092-6EC7161C426C}" srcOrd="0" destOrd="0" presId="urn:microsoft.com/office/officeart/2005/8/layout/process5"/>
    <dgm:cxn modelId="{CEDFC839-6963-4E01-9170-5A8EA6167FE0}" type="presOf" srcId="{FD2AD78A-9995-4DC2-8F48-278FA401FFE4}" destId="{1294FEF9-ACDD-4972-A711-2EAECD4875B7}" srcOrd="0" destOrd="0" presId="urn:microsoft.com/office/officeart/2005/8/layout/process5"/>
    <dgm:cxn modelId="{26760A5C-4854-4356-AAAF-66937B869F2C}" srcId="{B5B61E54-D8D1-44F2-AFF9-350882039E0D}" destId="{3C618A87-63E4-4445-A564-9AC22D5C7C8E}" srcOrd="7" destOrd="0" parTransId="{599B3D0D-2003-4C3C-BA0B-59D7058067BA}" sibTransId="{A7EB2C16-68BC-4235-B5D4-B5DD799B4443}"/>
    <dgm:cxn modelId="{75827F5F-A0AC-4579-8691-48040797E24D}" srcId="{B5B61E54-D8D1-44F2-AFF9-350882039E0D}" destId="{FD2AD78A-9995-4DC2-8F48-278FA401FFE4}" srcOrd="0" destOrd="0" parTransId="{1C7FC344-040F-41E2-92D2-4B27666C701F}" sibTransId="{5052E5BB-7E7A-470D-8597-CB518EE788A8}"/>
    <dgm:cxn modelId="{D7774A48-4144-4C0C-83B4-F4A3A4AF0887}" type="presOf" srcId="{3C618A87-63E4-4445-A564-9AC22D5C7C8E}" destId="{E888F7BE-A54E-4DFC-AF7C-6D45395A3E0E}" srcOrd="0" destOrd="0" presId="urn:microsoft.com/office/officeart/2005/8/layout/process5"/>
    <dgm:cxn modelId="{322DD748-E51C-4F84-97A5-75468BFC43A4}" srcId="{B5B61E54-D8D1-44F2-AFF9-350882039E0D}" destId="{51513D22-1330-4554-AFE0-01B165F98811}" srcOrd="2" destOrd="0" parTransId="{902194E8-84D8-4CB6-AA83-BCAF1EF804F8}" sibTransId="{F70FA79D-E0D2-49EE-8631-E201A648E73D}"/>
    <dgm:cxn modelId="{65EC9969-A845-4756-A53D-09BE5FF000C4}" srcId="{B5B61E54-D8D1-44F2-AFF9-350882039E0D}" destId="{47AEB60B-5592-4070-A87E-95ACC483A96E}" srcOrd="3" destOrd="0" parTransId="{6D3EEE15-DD22-45EB-8651-9AD9F201B084}" sibTransId="{760016DD-0964-4591-9866-4F8F5A8C3B1A}"/>
    <dgm:cxn modelId="{D0E0A569-78DE-49D6-85DB-28C3C58672F6}" type="presOf" srcId="{BC6F9D56-C01C-49D8-99B0-7060956C97D5}" destId="{5555568A-3553-4660-A20F-2D59228ED913}" srcOrd="0" destOrd="0" presId="urn:microsoft.com/office/officeart/2005/8/layout/process5"/>
    <dgm:cxn modelId="{ABB3214A-583F-4261-B5EE-26F229ADDAAF}" type="presOf" srcId="{E518A422-32D7-48D3-86CE-AC419F1755EA}" destId="{79062619-979C-435D-A2CB-5D90D54905B8}" srcOrd="1" destOrd="0" presId="urn:microsoft.com/office/officeart/2005/8/layout/process5"/>
    <dgm:cxn modelId="{172F856F-5CB3-4145-B308-8D4D1F1A8791}" type="presOf" srcId="{760016DD-0964-4591-9866-4F8F5A8C3B1A}" destId="{A81CA45D-519C-4022-92C2-CA0E26AF1159}" srcOrd="1" destOrd="0" presId="urn:microsoft.com/office/officeart/2005/8/layout/process5"/>
    <dgm:cxn modelId="{C93A0E8E-27D7-4C8E-AF8A-007AA6F8369B}" type="presOf" srcId="{E837DEE6-C769-445A-992A-B69301D3102F}" destId="{4A7A8D49-6CC2-4194-AC13-C746B84AAC10}" srcOrd="0" destOrd="0" presId="urn:microsoft.com/office/officeart/2005/8/layout/process5"/>
    <dgm:cxn modelId="{5340C68F-B7DC-4F09-B8AF-72A6BE60E931}" type="presOf" srcId="{A112AC49-031C-42D2-9BFE-437626A66E3A}" destId="{CE2477F1-5F2B-4E4D-9512-BE7293FDB632}" srcOrd="0" destOrd="0" presId="urn:microsoft.com/office/officeart/2005/8/layout/process5"/>
    <dgm:cxn modelId="{0499B290-6295-41E1-BEEC-1A67163FEF76}" type="presOf" srcId="{5052E5BB-7E7A-470D-8597-CB518EE788A8}" destId="{6A5A3EFB-8B76-429A-88D5-608C5101D3DE}" srcOrd="0" destOrd="0" presId="urn:microsoft.com/office/officeart/2005/8/layout/process5"/>
    <dgm:cxn modelId="{AAF169AA-5DD4-4D74-9734-29032D926410}" srcId="{B5B61E54-D8D1-44F2-AFF9-350882039E0D}" destId="{A112AC49-031C-42D2-9BFE-437626A66E3A}" srcOrd="1" destOrd="0" parTransId="{11F31A4D-9C05-4497-B467-F237DE89EB38}" sibTransId="{91729C8F-DD48-4083-8F2A-75417EC4FADA}"/>
    <dgm:cxn modelId="{B49329AD-48CB-40F3-9204-0B0FB500F0E4}" srcId="{B5B61E54-D8D1-44F2-AFF9-350882039E0D}" destId="{E837DEE6-C769-445A-992A-B69301D3102F}" srcOrd="5" destOrd="0" parTransId="{F617039B-55C8-4AA2-9769-0E9E9C4B160B}" sibTransId="{E518A422-32D7-48D3-86CE-AC419F1755EA}"/>
    <dgm:cxn modelId="{525AC8B1-76EB-4302-B39B-0112A95FAC85}" srcId="{B5B61E54-D8D1-44F2-AFF9-350882039E0D}" destId="{272E5C1E-D9A0-4FEC-AAB3-CB20D06B4DC7}" srcOrd="6" destOrd="0" parTransId="{74235E7D-967A-4DA5-AFFD-0FD363DC7303}" sibTransId="{BC6F9D56-C01C-49D8-99B0-7060956C97D5}"/>
    <dgm:cxn modelId="{20D0BBB8-BECD-41B0-9D93-822F08022EDC}" type="presOf" srcId="{BC6F9D56-C01C-49D8-99B0-7060956C97D5}" destId="{971A1786-3543-47EA-9880-4A589B1EB8D8}" srcOrd="1" destOrd="0" presId="urn:microsoft.com/office/officeart/2005/8/layout/process5"/>
    <dgm:cxn modelId="{B6547FC2-5F3A-4B7E-9B5E-9DC1058C1620}" type="presOf" srcId="{51513D22-1330-4554-AFE0-01B165F98811}" destId="{AD8D4D1A-6CD8-4C24-9D25-B7ECA2C1A805}" srcOrd="0" destOrd="0" presId="urn:microsoft.com/office/officeart/2005/8/layout/process5"/>
    <dgm:cxn modelId="{0E32ACC4-E13F-48EF-9930-C8C0B8FE188B}" type="presOf" srcId="{F70FA79D-E0D2-49EE-8631-E201A648E73D}" destId="{F351AA32-E1AE-42A9-AAF5-A660A3CD0021}" srcOrd="1" destOrd="0" presId="urn:microsoft.com/office/officeart/2005/8/layout/process5"/>
    <dgm:cxn modelId="{4C25D8E0-FC81-4355-A6F3-E3FFACCB72A8}" type="presOf" srcId="{272E5C1E-D9A0-4FEC-AAB3-CB20D06B4DC7}" destId="{FAB85D12-0639-4919-A39C-BFFFB36CFCB8}" srcOrd="0" destOrd="0" presId="urn:microsoft.com/office/officeart/2005/8/layout/process5"/>
    <dgm:cxn modelId="{C4CF05E2-6F8E-406E-9F84-F061EF16B756}" type="presOf" srcId="{6B1816A9-D2E2-4CB7-A419-FC663E234667}" destId="{92E09632-D00A-4AA9-B78B-1C069E027E0A}" srcOrd="1" destOrd="0" presId="urn:microsoft.com/office/officeart/2005/8/layout/process5"/>
    <dgm:cxn modelId="{B70F40E2-F78B-4741-8641-9A1CF2051F2D}" type="presOf" srcId="{760016DD-0964-4591-9866-4F8F5A8C3B1A}" destId="{3596B450-5DBD-458E-ACF3-F489376983A9}" srcOrd="0" destOrd="0" presId="urn:microsoft.com/office/officeart/2005/8/layout/process5"/>
    <dgm:cxn modelId="{5979A1E4-8D36-4C66-96C6-F5578C0CD69D}" type="presOf" srcId="{F70FA79D-E0D2-49EE-8631-E201A648E73D}" destId="{40E9D094-AD93-42F2-BA95-3DC469CC7D0A}" srcOrd="0" destOrd="0" presId="urn:microsoft.com/office/officeart/2005/8/layout/process5"/>
    <dgm:cxn modelId="{C68F20E7-E75D-4273-955D-DAA1B728931D}" srcId="{B5B61E54-D8D1-44F2-AFF9-350882039E0D}" destId="{8874D9ED-05EE-4426-A569-5FF22099A2AA}" srcOrd="4" destOrd="0" parTransId="{4EEED820-BBFE-45C4-B18A-D7C8388DC28F}" sibTransId="{6B1816A9-D2E2-4CB7-A419-FC663E234667}"/>
    <dgm:cxn modelId="{097930E9-5082-4DE1-B332-7DD9F6EA94BC}" type="presOf" srcId="{8874D9ED-05EE-4426-A569-5FF22099A2AA}" destId="{E835C861-6446-4724-89D6-FD85893605D0}" srcOrd="0" destOrd="0" presId="urn:microsoft.com/office/officeart/2005/8/layout/process5"/>
    <dgm:cxn modelId="{ABC89BEC-2708-44F7-9B92-A4692FAB05E0}" type="presOf" srcId="{91729C8F-DD48-4083-8F2A-75417EC4FADA}" destId="{47B27BD6-93BB-454A-BCAB-E67857DFA52E}" srcOrd="1" destOrd="0" presId="urn:microsoft.com/office/officeart/2005/8/layout/process5"/>
    <dgm:cxn modelId="{AA3A02F5-4174-4707-BB3E-8DA0DA9D2A09}" type="presOf" srcId="{5052E5BB-7E7A-470D-8597-CB518EE788A8}" destId="{82A21BDD-47F9-4911-BB60-F0E888412994}" srcOrd="1" destOrd="0" presId="urn:microsoft.com/office/officeart/2005/8/layout/process5"/>
    <dgm:cxn modelId="{2ADDC1D9-073F-454B-99D8-2A3178F9F3F3}" type="presParOf" srcId="{0E4E08B9-4015-400F-AFB2-06CE1302D90D}" destId="{1294FEF9-ACDD-4972-A711-2EAECD4875B7}" srcOrd="0" destOrd="0" presId="urn:microsoft.com/office/officeart/2005/8/layout/process5"/>
    <dgm:cxn modelId="{E268F093-83AB-419D-B841-C13769153DE7}" type="presParOf" srcId="{0E4E08B9-4015-400F-AFB2-06CE1302D90D}" destId="{6A5A3EFB-8B76-429A-88D5-608C5101D3DE}" srcOrd="1" destOrd="0" presId="urn:microsoft.com/office/officeart/2005/8/layout/process5"/>
    <dgm:cxn modelId="{147D7166-E14F-4BF8-BD22-60655F6820D5}" type="presParOf" srcId="{6A5A3EFB-8B76-429A-88D5-608C5101D3DE}" destId="{82A21BDD-47F9-4911-BB60-F0E888412994}" srcOrd="0" destOrd="0" presId="urn:microsoft.com/office/officeart/2005/8/layout/process5"/>
    <dgm:cxn modelId="{9D68F7CE-A209-4DE8-B64B-BA1EC9F65027}" type="presParOf" srcId="{0E4E08B9-4015-400F-AFB2-06CE1302D90D}" destId="{CE2477F1-5F2B-4E4D-9512-BE7293FDB632}" srcOrd="2" destOrd="0" presId="urn:microsoft.com/office/officeart/2005/8/layout/process5"/>
    <dgm:cxn modelId="{69C816C8-DCB1-44C2-B00F-E0AABE7D9E10}" type="presParOf" srcId="{0E4E08B9-4015-400F-AFB2-06CE1302D90D}" destId="{BEFA1F95-7078-451F-A092-6EC7161C426C}" srcOrd="3" destOrd="0" presId="urn:microsoft.com/office/officeart/2005/8/layout/process5"/>
    <dgm:cxn modelId="{3F8AF6AD-AA94-4E7C-82E8-3CD2D514BD02}" type="presParOf" srcId="{BEFA1F95-7078-451F-A092-6EC7161C426C}" destId="{47B27BD6-93BB-454A-BCAB-E67857DFA52E}" srcOrd="0" destOrd="0" presId="urn:microsoft.com/office/officeart/2005/8/layout/process5"/>
    <dgm:cxn modelId="{F9343949-6E86-49ED-9916-B45B31657C46}" type="presParOf" srcId="{0E4E08B9-4015-400F-AFB2-06CE1302D90D}" destId="{AD8D4D1A-6CD8-4C24-9D25-B7ECA2C1A805}" srcOrd="4" destOrd="0" presId="urn:microsoft.com/office/officeart/2005/8/layout/process5"/>
    <dgm:cxn modelId="{6B67614A-B735-4223-A3DF-CE8906120F8D}" type="presParOf" srcId="{0E4E08B9-4015-400F-AFB2-06CE1302D90D}" destId="{40E9D094-AD93-42F2-BA95-3DC469CC7D0A}" srcOrd="5" destOrd="0" presId="urn:microsoft.com/office/officeart/2005/8/layout/process5"/>
    <dgm:cxn modelId="{6D569739-07A2-4AD5-AF15-614D06CB3C3F}" type="presParOf" srcId="{40E9D094-AD93-42F2-BA95-3DC469CC7D0A}" destId="{F351AA32-E1AE-42A9-AAF5-A660A3CD0021}" srcOrd="0" destOrd="0" presId="urn:microsoft.com/office/officeart/2005/8/layout/process5"/>
    <dgm:cxn modelId="{215E2771-36DC-46DC-A732-437E30A956AC}" type="presParOf" srcId="{0E4E08B9-4015-400F-AFB2-06CE1302D90D}" destId="{211AA733-C834-4354-96BF-A075C04C5C0D}" srcOrd="6" destOrd="0" presId="urn:microsoft.com/office/officeart/2005/8/layout/process5"/>
    <dgm:cxn modelId="{5F05832A-A723-4232-8126-2014BA3DCF0B}" type="presParOf" srcId="{0E4E08B9-4015-400F-AFB2-06CE1302D90D}" destId="{3596B450-5DBD-458E-ACF3-F489376983A9}" srcOrd="7" destOrd="0" presId="urn:microsoft.com/office/officeart/2005/8/layout/process5"/>
    <dgm:cxn modelId="{BCEF30EF-809E-4BF1-9C79-D18A6124CCD6}" type="presParOf" srcId="{3596B450-5DBD-458E-ACF3-F489376983A9}" destId="{A81CA45D-519C-4022-92C2-CA0E26AF1159}" srcOrd="0" destOrd="0" presId="urn:microsoft.com/office/officeart/2005/8/layout/process5"/>
    <dgm:cxn modelId="{F24276D2-92AB-4B4E-B689-4CDB921DBD16}" type="presParOf" srcId="{0E4E08B9-4015-400F-AFB2-06CE1302D90D}" destId="{E835C861-6446-4724-89D6-FD85893605D0}" srcOrd="8" destOrd="0" presId="urn:microsoft.com/office/officeart/2005/8/layout/process5"/>
    <dgm:cxn modelId="{6A6FB509-F986-41D3-8319-5398B906F366}" type="presParOf" srcId="{0E4E08B9-4015-400F-AFB2-06CE1302D90D}" destId="{B2A5D898-3CAA-4467-98C6-8D5BFA52FC1E}" srcOrd="9" destOrd="0" presId="urn:microsoft.com/office/officeart/2005/8/layout/process5"/>
    <dgm:cxn modelId="{6F358212-4A39-48B5-84CA-B2AA2BF85BCD}" type="presParOf" srcId="{B2A5D898-3CAA-4467-98C6-8D5BFA52FC1E}" destId="{92E09632-D00A-4AA9-B78B-1C069E027E0A}" srcOrd="0" destOrd="0" presId="urn:microsoft.com/office/officeart/2005/8/layout/process5"/>
    <dgm:cxn modelId="{313C0CE0-A359-4D3B-9211-FB2FE5A4AF35}" type="presParOf" srcId="{0E4E08B9-4015-400F-AFB2-06CE1302D90D}" destId="{4A7A8D49-6CC2-4194-AC13-C746B84AAC10}" srcOrd="10" destOrd="0" presId="urn:microsoft.com/office/officeart/2005/8/layout/process5"/>
    <dgm:cxn modelId="{BA12042F-1C08-44AB-913E-13C6D17927AA}" type="presParOf" srcId="{0E4E08B9-4015-400F-AFB2-06CE1302D90D}" destId="{1A64D71A-BFBA-4499-873C-BBE3A8F232CB}" srcOrd="11" destOrd="0" presId="urn:microsoft.com/office/officeart/2005/8/layout/process5"/>
    <dgm:cxn modelId="{B244D2F5-146F-4CBF-B47C-FD25B7087B2D}" type="presParOf" srcId="{1A64D71A-BFBA-4499-873C-BBE3A8F232CB}" destId="{79062619-979C-435D-A2CB-5D90D54905B8}" srcOrd="0" destOrd="0" presId="urn:microsoft.com/office/officeart/2005/8/layout/process5"/>
    <dgm:cxn modelId="{A2F477E2-5E89-4441-93C2-9CC20A2BBEC2}" type="presParOf" srcId="{0E4E08B9-4015-400F-AFB2-06CE1302D90D}" destId="{FAB85D12-0639-4919-A39C-BFFFB36CFCB8}" srcOrd="12" destOrd="0" presId="urn:microsoft.com/office/officeart/2005/8/layout/process5"/>
    <dgm:cxn modelId="{71D53FA0-2FAC-480B-9FF3-C747732A9A78}" type="presParOf" srcId="{0E4E08B9-4015-400F-AFB2-06CE1302D90D}" destId="{5555568A-3553-4660-A20F-2D59228ED913}" srcOrd="13" destOrd="0" presId="urn:microsoft.com/office/officeart/2005/8/layout/process5"/>
    <dgm:cxn modelId="{EB27EFA6-5D61-466B-BECD-5857EE9C46C4}" type="presParOf" srcId="{5555568A-3553-4660-A20F-2D59228ED913}" destId="{971A1786-3543-47EA-9880-4A589B1EB8D8}" srcOrd="0" destOrd="0" presId="urn:microsoft.com/office/officeart/2005/8/layout/process5"/>
    <dgm:cxn modelId="{F37E3933-69A1-49E1-96E5-5FF7F2774177}" type="presParOf" srcId="{0E4E08B9-4015-400F-AFB2-06CE1302D90D}" destId="{E888F7BE-A54E-4DFC-AF7C-6D45395A3E0E}"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EBBC69E-DBF5-4F82-935B-0245BF6ED3C9}" type="doc">
      <dgm:prSet loTypeId="urn:microsoft.com/office/officeart/2005/8/layout/pyramid2" loCatId="list" qsTypeId="urn:microsoft.com/office/officeart/2005/8/quickstyle/simple1" qsCatId="simple" csTypeId="urn:microsoft.com/office/officeart/2005/8/colors/accent1_2" csCatId="accent1" phldr="1"/>
      <dgm:spPr/>
    </dgm:pt>
    <dgm:pt modelId="{509AE880-030F-472B-8B2D-13331DB0FB4B}">
      <dgm:prSet phldrT="[Text]"/>
      <dgm:spPr/>
      <dgm:t>
        <a:bodyPr/>
        <a:lstStyle/>
        <a:p>
          <a:r>
            <a:rPr lang="en-US">
              <a:latin typeface="Times New Roman" panose="02020603050405020304" pitchFamily="18" charset="0"/>
              <a:cs typeface="Times New Roman" panose="02020603050405020304" pitchFamily="18" charset="0"/>
            </a:rPr>
            <a:t>Cho phép di chuyển một phần tử từ vị trí mặc định trong normal flow đến một vị trí khác.</a:t>
          </a:r>
        </a:p>
      </dgm:t>
    </dgm:pt>
    <dgm:pt modelId="{CE6068FF-AAE9-4A6A-B9C2-AD0DED435740}" type="parTrans" cxnId="{133C2B39-3942-4806-8688-B1C1B06AFA32}">
      <dgm:prSet/>
      <dgm:spPr/>
      <dgm:t>
        <a:bodyPr/>
        <a:lstStyle/>
        <a:p>
          <a:endParaRPr lang="en-US">
            <a:latin typeface="Times New Roman" panose="02020603050405020304" pitchFamily="18" charset="0"/>
            <a:cs typeface="Times New Roman" panose="02020603050405020304" pitchFamily="18" charset="0"/>
          </a:endParaRPr>
        </a:p>
      </dgm:t>
    </dgm:pt>
    <dgm:pt modelId="{BB8AA0E8-B37B-43E4-9774-734A2E14E6D5}" type="sibTrans" cxnId="{133C2B39-3942-4806-8688-B1C1B06AFA32}">
      <dgm:prSet/>
      <dgm:spPr/>
      <dgm:t>
        <a:bodyPr/>
        <a:lstStyle/>
        <a:p>
          <a:endParaRPr lang="en-US">
            <a:latin typeface="Times New Roman" panose="02020603050405020304" pitchFamily="18" charset="0"/>
            <a:cs typeface="Times New Roman" panose="02020603050405020304" pitchFamily="18" charset="0"/>
          </a:endParaRPr>
        </a:p>
      </dgm:t>
    </dgm:pt>
    <dgm:pt modelId="{D40FE9B6-1D51-48A5-B431-D863DE1B371B}">
      <dgm:prSet/>
      <dgm:spPr/>
      <dgm:t>
        <a:bodyPr/>
        <a:lstStyle/>
        <a:p>
          <a:r>
            <a:rPr lang="vi-VN">
              <a:latin typeface="Times New Roman" panose="02020603050405020304" pitchFamily="18" charset="0"/>
              <a:cs typeface="Times New Roman" panose="02020603050405020304" pitchFamily="18" charset="0"/>
            </a:rPr>
            <a:t>Không phải là một phương pháp để tạo bố cục chính của một trang web.</a:t>
          </a:r>
          <a:endParaRPr lang="en-US">
            <a:latin typeface="Times New Roman" panose="02020603050405020304" pitchFamily="18" charset="0"/>
            <a:cs typeface="Times New Roman" panose="02020603050405020304" pitchFamily="18" charset="0"/>
          </a:endParaRPr>
        </a:p>
      </dgm:t>
    </dgm:pt>
    <dgm:pt modelId="{0A4C7100-3A81-450A-B0F3-B67B6835D253}" type="parTrans" cxnId="{0572A05D-64AC-4EB9-8E09-D38EDC5F9D76}">
      <dgm:prSet/>
      <dgm:spPr/>
      <dgm:t>
        <a:bodyPr/>
        <a:lstStyle/>
        <a:p>
          <a:endParaRPr lang="en-US">
            <a:latin typeface="Times New Roman" panose="02020603050405020304" pitchFamily="18" charset="0"/>
            <a:cs typeface="Times New Roman" panose="02020603050405020304" pitchFamily="18" charset="0"/>
          </a:endParaRPr>
        </a:p>
      </dgm:t>
    </dgm:pt>
    <dgm:pt modelId="{66E0295B-633F-4B20-AF16-267DF14B7668}" type="sibTrans" cxnId="{0572A05D-64AC-4EB9-8E09-D38EDC5F9D76}">
      <dgm:prSet/>
      <dgm:spPr/>
      <dgm:t>
        <a:bodyPr/>
        <a:lstStyle/>
        <a:p>
          <a:endParaRPr lang="en-US">
            <a:latin typeface="Times New Roman" panose="02020603050405020304" pitchFamily="18" charset="0"/>
            <a:cs typeface="Times New Roman" panose="02020603050405020304" pitchFamily="18" charset="0"/>
          </a:endParaRPr>
        </a:p>
      </dgm:t>
    </dgm:pt>
    <dgm:pt modelId="{7862F441-F3D2-4465-B4B4-711FF60EB339}">
      <dgm:prSet/>
      <dgm:spPr/>
      <dgm:t>
        <a:bodyPr/>
        <a:lstStyle/>
        <a:p>
          <a:r>
            <a:rPr lang="vi-VN">
              <a:latin typeface="Times New Roman" panose="02020603050405020304" pitchFamily="18" charset="0"/>
              <a:cs typeface="Times New Roman" panose="02020603050405020304" pitchFamily="18" charset="0"/>
            </a:rPr>
            <a:t>Được dùng để </a:t>
          </a:r>
          <a:r>
            <a:rPr lang="vi-VN" b="1">
              <a:solidFill>
                <a:schemeClr val="accent1">
                  <a:lumMod val="75000"/>
                </a:schemeClr>
              </a:solidFill>
              <a:latin typeface="Times New Roman" panose="02020603050405020304" pitchFamily="18" charset="0"/>
              <a:cs typeface="Times New Roman" panose="02020603050405020304" pitchFamily="18" charset="0"/>
            </a:rPr>
            <a:t>quản lý và tinh chỉnh vị trí của các mục cụ thể trên một trang</a:t>
          </a:r>
          <a:r>
            <a:rPr lang="vi-VN">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dgm:t>
    </dgm:pt>
    <dgm:pt modelId="{C6EE38C6-5732-4908-B60C-888383F97AFA}" type="parTrans" cxnId="{8A665140-F322-48B8-A163-2C678709A610}">
      <dgm:prSet/>
      <dgm:spPr/>
      <dgm:t>
        <a:bodyPr/>
        <a:lstStyle/>
        <a:p>
          <a:endParaRPr lang="en-US">
            <a:latin typeface="Times New Roman" panose="02020603050405020304" pitchFamily="18" charset="0"/>
            <a:cs typeface="Times New Roman" panose="02020603050405020304" pitchFamily="18" charset="0"/>
          </a:endParaRPr>
        </a:p>
      </dgm:t>
    </dgm:pt>
    <dgm:pt modelId="{8D109B09-FDC9-4EB4-95D4-190EC9C865B6}" type="sibTrans" cxnId="{8A665140-F322-48B8-A163-2C678709A610}">
      <dgm:prSet/>
      <dgm:spPr/>
      <dgm:t>
        <a:bodyPr/>
        <a:lstStyle/>
        <a:p>
          <a:endParaRPr lang="en-US">
            <a:latin typeface="Times New Roman" panose="02020603050405020304" pitchFamily="18" charset="0"/>
            <a:cs typeface="Times New Roman" panose="02020603050405020304" pitchFamily="18" charset="0"/>
          </a:endParaRPr>
        </a:p>
      </dgm:t>
    </dgm:pt>
    <dgm:pt modelId="{C78C83C4-2ABF-48DC-AEA6-DCC270C4B0E5}" type="pres">
      <dgm:prSet presAssocID="{9EBBC69E-DBF5-4F82-935B-0245BF6ED3C9}" presName="compositeShape" presStyleCnt="0">
        <dgm:presLayoutVars>
          <dgm:dir/>
          <dgm:resizeHandles/>
        </dgm:presLayoutVars>
      </dgm:prSet>
      <dgm:spPr/>
    </dgm:pt>
    <dgm:pt modelId="{05D4E829-7236-4067-9B07-4AA486B8B024}" type="pres">
      <dgm:prSet presAssocID="{9EBBC69E-DBF5-4F82-935B-0245BF6ED3C9}" presName="pyramid" presStyleLbl="node1" presStyleIdx="0" presStyleCnt="1"/>
      <dgm:spPr/>
    </dgm:pt>
    <dgm:pt modelId="{9B92BF89-8B80-435D-AEF1-79B9B1AA64B9}" type="pres">
      <dgm:prSet presAssocID="{9EBBC69E-DBF5-4F82-935B-0245BF6ED3C9}" presName="theList" presStyleCnt="0"/>
      <dgm:spPr/>
    </dgm:pt>
    <dgm:pt modelId="{2FC56CC9-9D29-49A8-8CCB-04E30C635FBE}" type="pres">
      <dgm:prSet presAssocID="{509AE880-030F-472B-8B2D-13331DB0FB4B}" presName="aNode" presStyleLbl="fgAcc1" presStyleIdx="0" presStyleCnt="3" custScaleX="203139" custLinFactNeighborX="49734" custLinFactNeighborY="15396">
        <dgm:presLayoutVars>
          <dgm:bulletEnabled val="1"/>
        </dgm:presLayoutVars>
      </dgm:prSet>
      <dgm:spPr/>
    </dgm:pt>
    <dgm:pt modelId="{C1B48F3C-B06B-4F1B-837A-6F1AB778D812}" type="pres">
      <dgm:prSet presAssocID="{509AE880-030F-472B-8B2D-13331DB0FB4B}" presName="aSpace" presStyleCnt="0"/>
      <dgm:spPr/>
    </dgm:pt>
    <dgm:pt modelId="{78D5B994-8089-4D0D-BC5D-3C7D5813F536}" type="pres">
      <dgm:prSet presAssocID="{D40FE9B6-1D51-48A5-B431-D863DE1B371B}" presName="aNode" presStyleLbl="fgAcc1" presStyleIdx="1" presStyleCnt="3" custScaleX="203139" custLinFactNeighborX="49734" custLinFactNeighborY="15396">
        <dgm:presLayoutVars>
          <dgm:bulletEnabled val="1"/>
        </dgm:presLayoutVars>
      </dgm:prSet>
      <dgm:spPr/>
    </dgm:pt>
    <dgm:pt modelId="{4D98EAE2-EAEA-4924-A303-5547FBBE499B}" type="pres">
      <dgm:prSet presAssocID="{D40FE9B6-1D51-48A5-B431-D863DE1B371B}" presName="aSpace" presStyleCnt="0"/>
      <dgm:spPr/>
    </dgm:pt>
    <dgm:pt modelId="{F7611E57-45C0-4E13-B3AF-35B9D2A146F3}" type="pres">
      <dgm:prSet presAssocID="{7862F441-F3D2-4465-B4B4-711FF60EB339}" presName="aNode" presStyleLbl="fgAcc1" presStyleIdx="2" presStyleCnt="3" custScaleX="203139" custLinFactNeighborX="49734" custLinFactNeighborY="15396">
        <dgm:presLayoutVars>
          <dgm:bulletEnabled val="1"/>
        </dgm:presLayoutVars>
      </dgm:prSet>
      <dgm:spPr/>
    </dgm:pt>
    <dgm:pt modelId="{E45ED062-6B79-4BED-A93F-4D88301EFFBC}" type="pres">
      <dgm:prSet presAssocID="{7862F441-F3D2-4465-B4B4-711FF60EB339}" presName="aSpace" presStyleCnt="0"/>
      <dgm:spPr/>
    </dgm:pt>
  </dgm:ptLst>
  <dgm:cxnLst>
    <dgm:cxn modelId="{133C2B39-3942-4806-8688-B1C1B06AFA32}" srcId="{9EBBC69E-DBF5-4F82-935B-0245BF6ED3C9}" destId="{509AE880-030F-472B-8B2D-13331DB0FB4B}" srcOrd="0" destOrd="0" parTransId="{CE6068FF-AAE9-4A6A-B9C2-AD0DED435740}" sibTransId="{BB8AA0E8-B37B-43E4-9774-734A2E14E6D5}"/>
    <dgm:cxn modelId="{8A665140-F322-48B8-A163-2C678709A610}" srcId="{9EBBC69E-DBF5-4F82-935B-0245BF6ED3C9}" destId="{7862F441-F3D2-4465-B4B4-711FF60EB339}" srcOrd="2" destOrd="0" parTransId="{C6EE38C6-5732-4908-B60C-888383F97AFA}" sibTransId="{8D109B09-FDC9-4EB4-95D4-190EC9C865B6}"/>
    <dgm:cxn modelId="{0572A05D-64AC-4EB9-8E09-D38EDC5F9D76}" srcId="{9EBBC69E-DBF5-4F82-935B-0245BF6ED3C9}" destId="{D40FE9B6-1D51-48A5-B431-D863DE1B371B}" srcOrd="1" destOrd="0" parTransId="{0A4C7100-3A81-450A-B0F3-B67B6835D253}" sibTransId="{66E0295B-633F-4B20-AF16-267DF14B7668}"/>
    <dgm:cxn modelId="{F2DA674D-C03D-4933-90AA-CB4DB2E7136F}" type="presOf" srcId="{509AE880-030F-472B-8B2D-13331DB0FB4B}" destId="{2FC56CC9-9D29-49A8-8CCB-04E30C635FBE}" srcOrd="0" destOrd="0" presId="urn:microsoft.com/office/officeart/2005/8/layout/pyramid2"/>
    <dgm:cxn modelId="{52B1F772-8AD0-4104-9DA2-75EE00B1B96F}" type="presOf" srcId="{9EBBC69E-DBF5-4F82-935B-0245BF6ED3C9}" destId="{C78C83C4-2ABF-48DC-AEA6-DCC270C4B0E5}" srcOrd="0" destOrd="0" presId="urn:microsoft.com/office/officeart/2005/8/layout/pyramid2"/>
    <dgm:cxn modelId="{56A813EE-EDBD-44CA-89A8-7B776F0AA00A}" type="presOf" srcId="{7862F441-F3D2-4465-B4B4-711FF60EB339}" destId="{F7611E57-45C0-4E13-B3AF-35B9D2A146F3}" srcOrd="0" destOrd="0" presId="urn:microsoft.com/office/officeart/2005/8/layout/pyramid2"/>
    <dgm:cxn modelId="{5A4984F8-E3B8-4AEA-AAF7-FC9EF1076246}" type="presOf" srcId="{D40FE9B6-1D51-48A5-B431-D863DE1B371B}" destId="{78D5B994-8089-4D0D-BC5D-3C7D5813F536}" srcOrd="0" destOrd="0" presId="urn:microsoft.com/office/officeart/2005/8/layout/pyramid2"/>
    <dgm:cxn modelId="{8D1FEF4B-335E-4295-BE85-0748749F1720}" type="presParOf" srcId="{C78C83C4-2ABF-48DC-AEA6-DCC270C4B0E5}" destId="{05D4E829-7236-4067-9B07-4AA486B8B024}" srcOrd="0" destOrd="0" presId="urn:microsoft.com/office/officeart/2005/8/layout/pyramid2"/>
    <dgm:cxn modelId="{A5C83AB5-5E05-470C-81A1-0BA3D65AA4D5}" type="presParOf" srcId="{C78C83C4-2ABF-48DC-AEA6-DCC270C4B0E5}" destId="{9B92BF89-8B80-435D-AEF1-79B9B1AA64B9}" srcOrd="1" destOrd="0" presId="urn:microsoft.com/office/officeart/2005/8/layout/pyramid2"/>
    <dgm:cxn modelId="{C74001C1-1EEB-4981-A3CB-F0482D7D0FD3}" type="presParOf" srcId="{9B92BF89-8B80-435D-AEF1-79B9B1AA64B9}" destId="{2FC56CC9-9D29-49A8-8CCB-04E30C635FBE}" srcOrd="0" destOrd="0" presId="urn:microsoft.com/office/officeart/2005/8/layout/pyramid2"/>
    <dgm:cxn modelId="{B8AB37FB-89A5-417A-BB0D-76B13B429E70}" type="presParOf" srcId="{9B92BF89-8B80-435D-AEF1-79B9B1AA64B9}" destId="{C1B48F3C-B06B-4F1B-837A-6F1AB778D812}" srcOrd="1" destOrd="0" presId="urn:microsoft.com/office/officeart/2005/8/layout/pyramid2"/>
    <dgm:cxn modelId="{81969BDE-DD28-4AA0-AA8F-9E3F76841B38}" type="presParOf" srcId="{9B92BF89-8B80-435D-AEF1-79B9B1AA64B9}" destId="{78D5B994-8089-4D0D-BC5D-3C7D5813F536}" srcOrd="2" destOrd="0" presId="urn:microsoft.com/office/officeart/2005/8/layout/pyramid2"/>
    <dgm:cxn modelId="{689076D8-53B6-47AE-A7D5-AB59FF4EA4C6}" type="presParOf" srcId="{9B92BF89-8B80-435D-AEF1-79B9B1AA64B9}" destId="{4D98EAE2-EAEA-4924-A303-5547FBBE499B}" srcOrd="3" destOrd="0" presId="urn:microsoft.com/office/officeart/2005/8/layout/pyramid2"/>
    <dgm:cxn modelId="{AB03076C-AFC3-43B2-A9EC-E9D43692BEB0}" type="presParOf" srcId="{9B92BF89-8B80-435D-AEF1-79B9B1AA64B9}" destId="{F7611E57-45C0-4E13-B3AF-35B9D2A146F3}" srcOrd="4" destOrd="0" presId="urn:microsoft.com/office/officeart/2005/8/layout/pyramid2"/>
    <dgm:cxn modelId="{C92AC084-40B2-4780-8A7F-B086CCAEE93D}" type="presParOf" srcId="{9B92BF89-8B80-435D-AEF1-79B9B1AA64B9}" destId="{E45ED062-6B79-4BED-A93F-4D88301EFFBC}"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7F6F584-6313-4252-BB3A-AE22CEC4B08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56603EF-135E-4286-91D1-70115B5A2703}">
      <dgm:prSet phldrT="[Tex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Theo mặc định, nội dung của </a:t>
          </a:r>
          <a:r>
            <a:rPr lang="vi-VN" b="1">
              <a:solidFill>
                <a:schemeClr val="accent1">
                  <a:lumMod val="75000"/>
                </a:schemeClr>
              </a:solidFill>
              <a:latin typeface="+mj-lt"/>
            </a:rPr>
            <a:t>phần tử cấp khối lấp đầy không gian nội tuyến có sẵn của phần tử cha </a:t>
          </a:r>
          <a:r>
            <a:rPr lang="vi-VN">
              <a:latin typeface="+mj-lt"/>
            </a:rPr>
            <a:t>và phát triển dọc theo kích thước khối để phù hợp với nội dung của</a:t>
          </a:r>
          <a:r>
            <a:rPr lang="en-US">
              <a:latin typeface="+mj-lt"/>
            </a:rPr>
            <a:t> </a:t>
          </a:r>
          <a:r>
            <a:rPr lang="en-US">
              <a:latin typeface="Times New Roman" panose="02020603050405020304" pitchFamily="18" charset="0"/>
              <a:cs typeface="Times New Roman" panose="02020603050405020304" pitchFamily="18" charset="0"/>
            </a:rPr>
            <a:t>phần tử đó.</a:t>
          </a:r>
          <a:endParaRPr lang="en-US">
            <a:latin typeface="+mj-lt"/>
          </a:endParaRPr>
        </a:p>
      </dgm:t>
    </dgm:pt>
    <dgm:pt modelId="{976AD0F0-0F6B-4FFA-B474-8B22CB40CC00}" type="parTrans" cxnId="{1B5DE461-3DCA-49F6-A2C6-7D0CD7740BB7}">
      <dgm:prSet/>
      <dgm:spPr/>
      <dgm:t>
        <a:bodyPr/>
        <a:lstStyle/>
        <a:p>
          <a:endParaRPr lang="en-US">
            <a:latin typeface="+mj-lt"/>
          </a:endParaRPr>
        </a:p>
      </dgm:t>
    </dgm:pt>
    <dgm:pt modelId="{213DC0C0-02CF-4984-9493-4E790667E02B}" type="sibTrans" cxnId="{1B5DE461-3DCA-49F6-A2C6-7D0CD7740BB7}">
      <dgm:prSet/>
      <dgm:spPr/>
      <dgm:t>
        <a:bodyPr/>
        <a:lstStyle/>
        <a:p>
          <a:endParaRPr lang="en-US">
            <a:latin typeface="+mj-lt"/>
          </a:endParaRPr>
        </a:p>
      </dgm:t>
    </dgm:pt>
    <dgm:pt modelId="{95C27ED2-B3F9-4DE7-88E8-E418F6F5A2CB}">
      <dgm:prSet>
        <dgm:style>
          <a:lnRef idx="2">
            <a:schemeClr val="accent1"/>
          </a:lnRef>
          <a:fillRef idx="1">
            <a:schemeClr val="lt1"/>
          </a:fillRef>
          <a:effectRef idx="0">
            <a:schemeClr val="accent1"/>
          </a:effectRef>
          <a:fontRef idx="minor">
            <a:schemeClr val="dk1"/>
          </a:fontRef>
        </dgm:style>
      </dgm:prSet>
      <dgm:spPr/>
      <dgm:t>
        <a:bodyPr/>
        <a:lstStyle/>
        <a:p>
          <a:r>
            <a:rPr lang="vi-VN" b="1">
              <a:solidFill>
                <a:schemeClr val="accent1">
                  <a:lumMod val="75000"/>
                </a:schemeClr>
              </a:solidFill>
              <a:latin typeface="+mj-lt"/>
            </a:rPr>
            <a:t>Kích thước của các phần tử Inline chỉ là kích thước của nội dung</a:t>
          </a:r>
          <a:r>
            <a:rPr lang="vi-VN">
              <a:latin typeface="+mj-lt"/>
            </a:rPr>
            <a:t>.</a:t>
          </a:r>
          <a:endParaRPr lang="en-US">
            <a:latin typeface="+mj-lt"/>
          </a:endParaRPr>
        </a:p>
        <a:p>
          <a:r>
            <a:rPr lang="en-US">
              <a:latin typeface="Times New Roman" panose="02020603050405020304" pitchFamily="18" charset="0"/>
              <a:cs typeface="Times New Roman" panose="02020603050405020304" pitchFamily="18" charset="0"/>
            </a:rPr>
            <a:t>K</a:t>
          </a:r>
          <a:r>
            <a:rPr lang="vi-VN">
              <a:latin typeface="+mj-lt"/>
            </a:rPr>
            <a:t>hông thể đặt chiều rộng hoặc chiều cao trên các phần tử nội tuyến – </a:t>
          </a:r>
          <a:r>
            <a:rPr lang="en-US">
              <a:latin typeface="Times New Roman" panose="02020603050405020304" pitchFamily="18" charset="0"/>
              <a:cs typeface="Times New Roman" panose="02020603050405020304" pitchFamily="18" charset="0"/>
            </a:rPr>
            <a:t>phần tử này</a:t>
          </a:r>
          <a:r>
            <a:rPr lang="vi-VN">
              <a:latin typeface="Times New Roman" panose="02020603050405020304" pitchFamily="18" charset="0"/>
              <a:cs typeface="Times New Roman" panose="02020603050405020304" pitchFamily="18" charset="0"/>
            </a:rPr>
            <a:t> </a:t>
          </a:r>
          <a:r>
            <a:rPr lang="vi-VN">
              <a:latin typeface="+mj-lt"/>
            </a:rPr>
            <a:t>chỉ nằm bên trong nội dung của các phần tử mức khối.</a:t>
          </a:r>
          <a:endParaRPr lang="en-US">
            <a:latin typeface="+mj-lt"/>
          </a:endParaRPr>
        </a:p>
      </dgm:t>
    </dgm:pt>
    <dgm:pt modelId="{CBEAE2AE-2443-4786-9CD9-05F810CCBA02}" type="parTrans" cxnId="{D80F0838-70B9-4F9B-ADD8-88155A631919}">
      <dgm:prSet/>
      <dgm:spPr/>
      <dgm:t>
        <a:bodyPr/>
        <a:lstStyle/>
        <a:p>
          <a:endParaRPr lang="en-US">
            <a:latin typeface="+mj-lt"/>
          </a:endParaRPr>
        </a:p>
      </dgm:t>
    </dgm:pt>
    <dgm:pt modelId="{EE1C58B7-B59B-496D-8B67-FF62184DE5E3}" type="sibTrans" cxnId="{D80F0838-70B9-4F9B-ADD8-88155A631919}">
      <dgm:prSet/>
      <dgm:spPr/>
      <dgm:t>
        <a:bodyPr/>
        <a:lstStyle/>
        <a:p>
          <a:endParaRPr lang="en-US">
            <a:latin typeface="+mj-lt"/>
          </a:endParaRPr>
        </a:p>
      </dgm:t>
    </dgm:pt>
    <dgm:pt modelId="{3093D44B-4008-4E9D-BDA1-D5474A580267}">
      <dgm:prSet>
        <dgm:style>
          <a:lnRef idx="2">
            <a:schemeClr val="accent1"/>
          </a:lnRef>
          <a:fillRef idx="1">
            <a:schemeClr val="lt1"/>
          </a:fillRef>
          <a:effectRef idx="0">
            <a:schemeClr val="accent1"/>
          </a:effectRef>
          <a:fontRef idx="minor">
            <a:schemeClr val="dk1"/>
          </a:fontRef>
        </dgm:style>
      </dgm:prSet>
      <dgm:spPr/>
      <dgm:t>
        <a:bodyPr/>
        <a:lstStyle/>
        <a:p>
          <a:r>
            <a:rPr lang="vi-VN">
              <a:latin typeface="+mj-lt"/>
            </a:rPr>
            <a:t>Nếu muốn kiểm soát kích thước của một phần tử nội tuyến theo cách này, cần </a:t>
          </a:r>
          <a:r>
            <a:rPr lang="en-US">
              <a:latin typeface="Times New Roman" panose="02020603050405020304" pitchFamily="18" charset="0"/>
              <a:cs typeface="Times New Roman" panose="02020603050405020304" pitchFamily="18" charset="0"/>
            </a:rPr>
            <a:t>thiết lập phần tử đó</a:t>
          </a:r>
          <a:r>
            <a:rPr lang="vi-VN">
              <a:latin typeface="Times New Roman" panose="02020603050405020304" pitchFamily="18" charset="0"/>
              <a:cs typeface="Times New Roman" panose="02020603050405020304" pitchFamily="18" charset="0"/>
            </a:rPr>
            <a:t> </a:t>
          </a:r>
          <a:r>
            <a:rPr lang="vi-VN">
              <a:latin typeface="+mj-lt"/>
            </a:rPr>
            <a:t>hoạt động giống như một phần tử cấp khối (</a:t>
          </a:r>
          <a:r>
            <a:rPr lang="en-US">
              <a:latin typeface="Times New Roman" panose="02020603050405020304" pitchFamily="18" charset="0"/>
              <a:cs typeface="Times New Roman" panose="02020603050405020304" pitchFamily="18" charset="0"/>
            </a:rPr>
            <a:t>V</a:t>
          </a:r>
          <a:r>
            <a:rPr lang="vi-VN">
              <a:latin typeface="+mj-lt"/>
            </a:rPr>
            <a:t>í dụ: với </a:t>
          </a:r>
          <a:r>
            <a:rPr lang="vi-VN" b="1" i="1">
              <a:latin typeface="+mj-lt"/>
            </a:rPr>
            <a:t>display: block</a:t>
          </a:r>
          <a:r>
            <a:rPr lang="vi-VN">
              <a:latin typeface="+mj-lt"/>
            </a:rPr>
            <a:t>; hoặc </a:t>
          </a:r>
          <a:r>
            <a:rPr lang="vi-VN" b="1" i="1">
              <a:latin typeface="+mj-lt"/>
            </a:rPr>
            <a:t>display: inline-block</a:t>
          </a:r>
          <a:r>
            <a:rPr lang="en-US">
              <a:latin typeface="+mj-lt"/>
            </a:rPr>
            <a:t>)</a:t>
          </a:r>
        </a:p>
      </dgm:t>
    </dgm:pt>
    <dgm:pt modelId="{B68BB680-2AFB-4E27-A10F-3C7873C1FA8A}" type="parTrans" cxnId="{A8553D42-FC1C-4729-85ED-74C7D06BE4BB}">
      <dgm:prSet/>
      <dgm:spPr/>
      <dgm:t>
        <a:bodyPr/>
        <a:lstStyle/>
        <a:p>
          <a:endParaRPr lang="en-US">
            <a:latin typeface="+mj-lt"/>
          </a:endParaRPr>
        </a:p>
      </dgm:t>
    </dgm:pt>
    <dgm:pt modelId="{F8DF0D71-A3AC-4D69-974C-3363C5F0E589}" type="sibTrans" cxnId="{A8553D42-FC1C-4729-85ED-74C7D06BE4BB}">
      <dgm:prSet/>
      <dgm:spPr/>
      <dgm:t>
        <a:bodyPr/>
        <a:lstStyle/>
        <a:p>
          <a:endParaRPr lang="en-US">
            <a:latin typeface="+mj-lt"/>
          </a:endParaRPr>
        </a:p>
      </dgm:t>
    </dgm:pt>
    <dgm:pt modelId="{B1CD4D05-93C8-4E72-A0B9-4C9C8DCBA3DB}" type="pres">
      <dgm:prSet presAssocID="{37F6F584-6313-4252-BB3A-AE22CEC4B085}" presName="outerComposite" presStyleCnt="0">
        <dgm:presLayoutVars>
          <dgm:chMax val="5"/>
          <dgm:dir/>
          <dgm:resizeHandles val="exact"/>
        </dgm:presLayoutVars>
      </dgm:prSet>
      <dgm:spPr/>
    </dgm:pt>
    <dgm:pt modelId="{CC9FDE7F-ED3B-453B-A727-77409EBEEFAB}" type="pres">
      <dgm:prSet presAssocID="{37F6F584-6313-4252-BB3A-AE22CEC4B085}" presName="dummyMaxCanvas" presStyleCnt="0">
        <dgm:presLayoutVars/>
      </dgm:prSet>
      <dgm:spPr/>
    </dgm:pt>
    <dgm:pt modelId="{15E96C41-8B0C-443A-B0CD-8E2D3F833357}" type="pres">
      <dgm:prSet presAssocID="{37F6F584-6313-4252-BB3A-AE22CEC4B085}" presName="ThreeNodes_1" presStyleLbl="node1" presStyleIdx="0" presStyleCnt="3">
        <dgm:presLayoutVars>
          <dgm:bulletEnabled val="1"/>
        </dgm:presLayoutVars>
      </dgm:prSet>
      <dgm:spPr/>
    </dgm:pt>
    <dgm:pt modelId="{EBF259D3-6021-4599-85EF-930AA0ED61F1}" type="pres">
      <dgm:prSet presAssocID="{37F6F584-6313-4252-BB3A-AE22CEC4B085}" presName="ThreeNodes_2" presStyleLbl="node1" presStyleIdx="1" presStyleCnt="3">
        <dgm:presLayoutVars>
          <dgm:bulletEnabled val="1"/>
        </dgm:presLayoutVars>
      </dgm:prSet>
      <dgm:spPr/>
    </dgm:pt>
    <dgm:pt modelId="{6D8A9259-7F64-4BD8-AFBD-632A131D02DC}" type="pres">
      <dgm:prSet presAssocID="{37F6F584-6313-4252-BB3A-AE22CEC4B085}" presName="ThreeNodes_3" presStyleLbl="node1" presStyleIdx="2" presStyleCnt="3">
        <dgm:presLayoutVars>
          <dgm:bulletEnabled val="1"/>
        </dgm:presLayoutVars>
      </dgm:prSet>
      <dgm:spPr/>
    </dgm:pt>
    <dgm:pt modelId="{26EFBFFE-9E9C-4CDB-82A2-1DB2B1724ED8}" type="pres">
      <dgm:prSet presAssocID="{37F6F584-6313-4252-BB3A-AE22CEC4B085}" presName="ThreeConn_1-2" presStyleLbl="fgAccFollowNode1" presStyleIdx="0" presStyleCnt="2">
        <dgm:presLayoutVars>
          <dgm:bulletEnabled val="1"/>
        </dgm:presLayoutVars>
      </dgm:prSet>
      <dgm:spPr/>
    </dgm:pt>
    <dgm:pt modelId="{9DC03DE2-C157-48B4-9B24-AE99411A7F1A}" type="pres">
      <dgm:prSet presAssocID="{37F6F584-6313-4252-BB3A-AE22CEC4B085}" presName="ThreeConn_2-3" presStyleLbl="fgAccFollowNode1" presStyleIdx="1" presStyleCnt="2">
        <dgm:presLayoutVars>
          <dgm:bulletEnabled val="1"/>
        </dgm:presLayoutVars>
      </dgm:prSet>
      <dgm:spPr/>
    </dgm:pt>
    <dgm:pt modelId="{E38E46F4-3560-4851-A3A8-E5D98C0739BA}" type="pres">
      <dgm:prSet presAssocID="{37F6F584-6313-4252-BB3A-AE22CEC4B085}" presName="ThreeNodes_1_text" presStyleLbl="node1" presStyleIdx="2" presStyleCnt="3">
        <dgm:presLayoutVars>
          <dgm:bulletEnabled val="1"/>
        </dgm:presLayoutVars>
      </dgm:prSet>
      <dgm:spPr/>
    </dgm:pt>
    <dgm:pt modelId="{2F40D51F-8A3B-4F6B-B19E-02D7EABA8FE2}" type="pres">
      <dgm:prSet presAssocID="{37F6F584-6313-4252-BB3A-AE22CEC4B085}" presName="ThreeNodes_2_text" presStyleLbl="node1" presStyleIdx="2" presStyleCnt="3">
        <dgm:presLayoutVars>
          <dgm:bulletEnabled val="1"/>
        </dgm:presLayoutVars>
      </dgm:prSet>
      <dgm:spPr/>
    </dgm:pt>
    <dgm:pt modelId="{24A89D1C-A106-4951-999E-984DEA9A219C}" type="pres">
      <dgm:prSet presAssocID="{37F6F584-6313-4252-BB3A-AE22CEC4B085}" presName="ThreeNodes_3_text" presStyleLbl="node1" presStyleIdx="2" presStyleCnt="3">
        <dgm:presLayoutVars>
          <dgm:bulletEnabled val="1"/>
        </dgm:presLayoutVars>
      </dgm:prSet>
      <dgm:spPr/>
    </dgm:pt>
  </dgm:ptLst>
  <dgm:cxnLst>
    <dgm:cxn modelId="{F530A311-59EB-4987-8BE7-679779C355F4}" type="presOf" srcId="{95C27ED2-B3F9-4DE7-88E8-E418F6F5A2CB}" destId="{2F40D51F-8A3B-4F6B-B19E-02D7EABA8FE2}" srcOrd="1" destOrd="0" presId="urn:microsoft.com/office/officeart/2005/8/layout/vProcess5"/>
    <dgm:cxn modelId="{4A5BB523-9F8A-45B4-9EC5-615ADF8BB08E}" type="presOf" srcId="{056603EF-135E-4286-91D1-70115B5A2703}" destId="{15E96C41-8B0C-443A-B0CD-8E2D3F833357}" srcOrd="0" destOrd="0" presId="urn:microsoft.com/office/officeart/2005/8/layout/vProcess5"/>
    <dgm:cxn modelId="{183C3430-AC3F-406A-95EA-3FB0C3532B49}" type="presOf" srcId="{95C27ED2-B3F9-4DE7-88E8-E418F6F5A2CB}" destId="{EBF259D3-6021-4599-85EF-930AA0ED61F1}" srcOrd="0" destOrd="0" presId="urn:microsoft.com/office/officeart/2005/8/layout/vProcess5"/>
    <dgm:cxn modelId="{D80F0838-70B9-4F9B-ADD8-88155A631919}" srcId="{37F6F584-6313-4252-BB3A-AE22CEC4B085}" destId="{95C27ED2-B3F9-4DE7-88E8-E418F6F5A2CB}" srcOrd="1" destOrd="0" parTransId="{CBEAE2AE-2443-4786-9CD9-05F810CCBA02}" sibTransId="{EE1C58B7-B59B-496D-8B67-FF62184DE5E3}"/>
    <dgm:cxn modelId="{2CE9E241-B7EC-422B-B729-F09457628E17}" type="presOf" srcId="{3093D44B-4008-4E9D-BDA1-D5474A580267}" destId="{24A89D1C-A106-4951-999E-984DEA9A219C}" srcOrd="1" destOrd="0" presId="urn:microsoft.com/office/officeart/2005/8/layout/vProcess5"/>
    <dgm:cxn modelId="{1B5DE461-3DCA-49F6-A2C6-7D0CD7740BB7}" srcId="{37F6F584-6313-4252-BB3A-AE22CEC4B085}" destId="{056603EF-135E-4286-91D1-70115B5A2703}" srcOrd="0" destOrd="0" parTransId="{976AD0F0-0F6B-4FFA-B474-8B22CB40CC00}" sibTransId="{213DC0C0-02CF-4984-9493-4E790667E02B}"/>
    <dgm:cxn modelId="{A8553D42-FC1C-4729-85ED-74C7D06BE4BB}" srcId="{37F6F584-6313-4252-BB3A-AE22CEC4B085}" destId="{3093D44B-4008-4E9D-BDA1-D5474A580267}" srcOrd="2" destOrd="0" parTransId="{B68BB680-2AFB-4E27-A10F-3C7873C1FA8A}" sibTransId="{F8DF0D71-A3AC-4D69-974C-3363C5F0E589}"/>
    <dgm:cxn modelId="{E7C05A45-692E-4AE4-B618-D2C34527C4E4}" type="presOf" srcId="{3093D44B-4008-4E9D-BDA1-D5474A580267}" destId="{6D8A9259-7F64-4BD8-AFBD-632A131D02DC}" srcOrd="0" destOrd="0" presId="urn:microsoft.com/office/officeart/2005/8/layout/vProcess5"/>
    <dgm:cxn modelId="{6AF00D80-E531-4374-9109-8819FF768594}" type="presOf" srcId="{37F6F584-6313-4252-BB3A-AE22CEC4B085}" destId="{B1CD4D05-93C8-4E72-A0B9-4C9C8DCBA3DB}" srcOrd="0" destOrd="0" presId="urn:microsoft.com/office/officeart/2005/8/layout/vProcess5"/>
    <dgm:cxn modelId="{23F491B5-5C62-47BF-95C5-AD38E638652F}" type="presOf" srcId="{213DC0C0-02CF-4984-9493-4E790667E02B}" destId="{26EFBFFE-9E9C-4CDB-82A2-1DB2B1724ED8}" srcOrd="0" destOrd="0" presId="urn:microsoft.com/office/officeart/2005/8/layout/vProcess5"/>
    <dgm:cxn modelId="{EC7B53D2-CB38-4FB1-8CE4-1202397FCB87}" type="presOf" srcId="{EE1C58B7-B59B-496D-8B67-FF62184DE5E3}" destId="{9DC03DE2-C157-48B4-9B24-AE99411A7F1A}" srcOrd="0" destOrd="0" presId="urn:microsoft.com/office/officeart/2005/8/layout/vProcess5"/>
    <dgm:cxn modelId="{49CF69EA-0701-4B14-BD64-3BB69430D2D6}" type="presOf" srcId="{056603EF-135E-4286-91D1-70115B5A2703}" destId="{E38E46F4-3560-4851-A3A8-E5D98C0739BA}" srcOrd="1" destOrd="0" presId="urn:microsoft.com/office/officeart/2005/8/layout/vProcess5"/>
    <dgm:cxn modelId="{3B3E3906-980D-4C91-8110-FEB460C2077A}" type="presParOf" srcId="{B1CD4D05-93C8-4E72-A0B9-4C9C8DCBA3DB}" destId="{CC9FDE7F-ED3B-453B-A727-77409EBEEFAB}" srcOrd="0" destOrd="0" presId="urn:microsoft.com/office/officeart/2005/8/layout/vProcess5"/>
    <dgm:cxn modelId="{E9B4B076-D9E9-4ECE-A197-1D57A71EDD2C}" type="presParOf" srcId="{B1CD4D05-93C8-4E72-A0B9-4C9C8DCBA3DB}" destId="{15E96C41-8B0C-443A-B0CD-8E2D3F833357}" srcOrd="1" destOrd="0" presId="urn:microsoft.com/office/officeart/2005/8/layout/vProcess5"/>
    <dgm:cxn modelId="{35C8476B-EB7E-474E-85D3-3107727A4F13}" type="presParOf" srcId="{B1CD4D05-93C8-4E72-A0B9-4C9C8DCBA3DB}" destId="{EBF259D3-6021-4599-85EF-930AA0ED61F1}" srcOrd="2" destOrd="0" presId="urn:microsoft.com/office/officeart/2005/8/layout/vProcess5"/>
    <dgm:cxn modelId="{05F961A4-3C3A-4614-A8BB-16F77C22D62D}" type="presParOf" srcId="{B1CD4D05-93C8-4E72-A0B9-4C9C8DCBA3DB}" destId="{6D8A9259-7F64-4BD8-AFBD-632A131D02DC}" srcOrd="3" destOrd="0" presId="urn:microsoft.com/office/officeart/2005/8/layout/vProcess5"/>
    <dgm:cxn modelId="{7783FB06-E4A6-4B45-9246-6DA6D9924549}" type="presParOf" srcId="{B1CD4D05-93C8-4E72-A0B9-4C9C8DCBA3DB}" destId="{26EFBFFE-9E9C-4CDB-82A2-1DB2B1724ED8}" srcOrd="4" destOrd="0" presId="urn:microsoft.com/office/officeart/2005/8/layout/vProcess5"/>
    <dgm:cxn modelId="{F24E7A33-45BF-4616-9DC6-577F953D1748}" type="presParOf" srcId="{B1CD4D05-93C8-4E72-A0B9-4C9C8DCBA3DB}" destId="{9DC03DE2-C157-48B4-9B24-AE99411A7F1A}" srcOrd="5" destOrd="0" presId="urn:microsoft.com/office/officeart/2005/8/layout/vProcess5"/>
    <dgm:cxn modelId="{B573A708-35C7-403D-9383-10367ED4ADA9}" type="presParOf" srcId="{B1CD4D05-93C8-4E72-A0B9-4C9C8DCBA3DB}" destId="{E38E46F4-3560-4851-A3A8-E5D98C0739BA}" srcOrd="6" destOrd="0" presId="urn:microsoft.com/office/officeart/2005/8/layout/vProcess5"/>
    <dgm:cxn modelId="{AA13A88A-72EB-42ED-82FD-5583C3D6671C}" type="presParOf" srcId="{B1CD4D05-93C8-4E72-A0B9-4C9C8DCBA3DB}" destId="{2F40D51F-8A3B-4F6B-B19E-02D7EABA8FE2}" srcOrd="7" destOrd="0" presId="urn:microsoft.com/office/officeart/2005/8/layout/vProcess5"/>
    <dgm:cxn modelId="{6909479D-FA5A-4F3A-8F67-D38DFEFD79E5}" type="presParOf" srcId="{B1CD4D05-93C8-4E72-A0B9-4C9C8DCBA3DB}" destId="{24A89D1C-A106-4951-999E-984DEA9A219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14D084D-740E-4C6D-93B6-A9FC7A1CE79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B3A7C45-E416-4968-B772-972C3DDE1F2B}">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Có thể sử dụng các tính năng flexbox để </a:t>
          </a:r>
          <a:r>
            <a:rPr lang="en-US" b="1">
              <a:latin typeface="Times New Roman" panose="02020603050405020304" pitchFamily="18" charset="0"/>
              <a:cs typeface="Times New Roman" panose="02020603050405020304" pitchFamily="18" charset="0"/>
            </a:rPr>
            <a:t>căn chỉnh các flex item dọc theo main axis hoặc cross axis</a:t>
          </a:r>
          <a:r>
            <a:rPr lang="en-US">
              <a:latin typeface="Times New Roman" panose="02020603050405020304" pitchFamily="18" charset="0"/>
              <a:cs typeface="Times New Roman" panose="02020603050405020304" pitchFamily="18" charset="0"/>
            </a:rPr>
            <a:t>.</a:t>
          </a:r>
        </a:p>
      </dgm:t>
    </dgm:pt>
    <dgm:pt modelId="{B4522565-88B8-4F4C-86AF-9550661CCDF6}" type="parTrans" cxnId="{E983A4D1-AC23-4174-BE68-2FF091B1D921}">
      <dgm:prSet/>
      <dgm:spPr/>
      <dgm:t>
        <a:bodyPr/>
        <a:lstStyle/>
        <a:p>
          <a:endParaRPr lang="en-US">
            <a:latin typeface="Times New Roman" panose="02020603050405020304" pitchFamily="18" charset="0"/>
            <a:cs typeface="Times New Roman" panose="02020603050405020304" pitchFamily="18" charset="0"/>
          </a:endParaRPr>
        </a:p>
      </dgm:t>
    </dgm:pt>
    <dgm:pt modelId="{BE540443-D3D7-4DC1-96EA-E97B54582179}" type="sibTrans" cxnId="{E983A4D1-AC23-4174-BE68-2FF091B1D921}">
      <dgm:prSet/>
      <dgm:spPr/>
      <dgm:t>
        <a:bodyPr/>
        <a:lstStyle/>
        <a:p>
          <a:endParaRPr lang="en-US">
            <a:latin typeface="Times New Roman" panose="02020603050405020304" pitchFamily="18" charset="0"/>
            <a:cs typeface="Times New Roman" panose="02020603050405020304" pitchFamily="18" charset="0"/>
          </a:endParaRPr>
        </a:p>
      </dgm:t>
    </dgm:pt>
    <dgm:pt modelId="{A7AFBB75-A855-45E6-A78D-D923BDA254CF}">
      <dgm:prSet>
        <dgm:style>
          <a:lnRef idx="2">
            <a:schemeClr val="accent1"/>
          </a:lnRef>
          <a:fillRef idx="1">
            <a:schemeClr val="lt1"/>
          </a:fillRef>
          <a:effectRef idx="0">
            <a:schemeClr val="accent1"/>
          </a:effectRef>
          <a:fontRef idx="minor">
            <a:schemeClr val="dk1"/>
          </a:fontRef>
        </dgm:style>
      </dgm:prSet>
      <dgm:spPr/>
      <dgm:t>
        <a:bodyPr/>
        <a:lstStyle/>
        <a:p>
          <a:r>
            <a:rPr lang="en-US" b="1">
              <a:solidFill>
                <a:schemeClr val="accent1">
                  <a:lumMod val="75000"/>
                </a:schemeClr>
              </a:solidFill>
              <a:latin typeface="Times New Roman" panose="02020603050405020304" pitchFamily="18" charset="0"/>
              <a:cs typeface="Times New Roman" panose="02020603050405020304" pitchFamily="18" charset="0"/>
            </a:rPr>
            <a:t>align-items</a:t>
          </a:r>
          <a:r>
            <a:rPr lang="en-US">
              <a:latin typeface="Times New Roman" panose="02020603050405020304" pitchFamily="18" charset="0"/>
              <a:cs typeface="Times New Roman" panose="02020603050405020304" pitchFamily="18" charset="0"/>
            </a:rPr>
            <a:t> điều khiển các flex item nằm trên </a:t>
          </a:r>
          <a:r>
            <a:rPr lang="en-US" b="1">
              <a:latin typeface="Times New Roman" panose="02020603050405020304" pitchFamily="18" charset="0"/>
              <a:cs typeface="Times New Roman" panose="02020603050405020304" pitchFamily="18" charset="0"/>
            </a:rPr>
            <a:t>cross axis</a:t>
          </a:r>
          <a:r>
            <a:rPr lang="en-US">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stretch, center, flex-start, flex-end</a:t>
          </a:r>
          <a:r>
            <a:rPr lang="en-US">
              <a:latin typeface="Times New Roman" panose="02020603050405020304" pitchFamily="18" charset="0"/>
              <a:cs typeface="Times New Roman" panose="02020603050405020304" pitchFamily="18" charset="0"/>
            </a:rPr>
            <a:t>.</a:t>
          </a:r>
        </a:p>
      </dgm:t>
    </dgm:pt>
    <dgm:pt modelId="{975622D1-0912-4387-8B8C-8C1F53178D79}" type="parTrans" cxnId="{CEE6542B-A826-4311-ABCE-F15DAD2E25A6}">
      <dgm:prSet/>
      <dgm:spPr/>
      <dgm:t>
        <a:bodyPr/>
        <a:lstStyle/>
        <a:p>
          <a:endParaRPr lang="en-US">
            <a:latin typeface="Times New Roman" panose="02020603050405020304" pitchFamily="18" charset="0"/>
            <a:cs typeface="Times New Roman" panose="02020603050405020304" pitchFamily="18" charset="0"/>
          </a:endParaRPr>
        </a:p>
      </dgm:t>
    </dgm:pt>
    <dgm:pt modelId="{C8BC1534-9F92-4C23-8F30-16FA3F8C8737}" type="sibTrans" cxnId="{CEE6542B-A826-4311-ABCE-F15DAD2E25A6}">
      <dgm:prSet/>
      <dgm:spPr/>
      <dgm:t>
        <a:bodyPr/>
        <a:lstStyle/>
        <a:p>
          <a:endParaRPr lang="en-US">
            <a:latin typeface="Times New Roman" panose="02020603050405020304" pitchFamily="18" charset="0"/>
            <a:cs typeface="Times New Roman" panose="02020603050405020304" pitchFamily="18" charset="0"/>
          </a:endParaRPr>
        </a:p>
      </dgm:t>
    </dgm:pt>
    <dgm:pt modelId="{0D940C2B-B294-4A2A-B4D1-FD9AA134828B}">
      <dgm:prSet>
        <dgm:style>
          <a:lnRef idx="2">
            <a:schemeClr val="accent1"/>
          </a:lnRef>
          <a:fillRef idx="1">
            <a:schemeClr val="lt1"/>
          </a:fillRef>
          <a:effectRef idx="0">
            <a:schemeClr val="accent1"/>
          </a:effectRef>
          <a:fontRef idx="minor">
            <a:schemeClr val="dk1"/>
          </a:fontRef>
        </dgm:style>
      </dgm:prSet>
      <dgm:spPr/>
      <dgm:t>
        <a:bodyPr/>
        <a:lstStyle/>
        <a:p>
          <a:r>
            <a:rPr lang="en-US" b="1">
              <a:solidFill>
                <a:schemeClr val="accent1">
                  <a:lumMod val="75000"/>
                </a:schemeClr>
              </a:solidFill>
              <a:latin typeface="Times New Roman" panose="02020603050405020304" pitchFamily="18" charset="0"/>
              <a:cs typeface="Times New Roman" panose="02020603050405020304" pitchFamily="18" charset="0"/>
            </a:rPr>
            <a:t>justify-content</a:t>
          </a:r>
          <a:r>
            <a:rPr lang="en-US">
              <a:latin typeface="Times New Roman" panose="02020603050405020304" pitchFamily="18" charset="0"/>
              <a:cs typeface="Times New Roman" panose="02020603050405020304" pitchFamily="18" charset="0"/>
            </a:rPr>
            <a:t> điều khiển các flex item nằm trên </a:t>
          </a:r>
          <a:r>
            <a:rPr lang="en-US" b="1">
              <a:latin typeface="Times New Roman" panose="02020603050405020304" pitchFamily="18" charset="0"/>
              <a:cs typeface="Times New Roman" panose="02020603050405020304" pitchFamily="18" charset="0"/>
            </a:rPr>
            <a:t>main axis</a:t>
          </a:r>
          <a:r>
            <a:rPr lang="en-US">
              <a:latin typeface="Times New Roman" panose="02020603050405020304" pitchFamily="18" charset="0"/>
              <a:cs typeface="Times New Roman" panose="02020603050405020304" pitchFamily="18" charset="0"/>
            </a:rPr>
            <a:t>: </a:t>
          </a:r>
          <a:r>
            <a:rPr lang="en-US" b="1" i="1">
              <a:latin typeface="Times New Roman" panose="02020603050405020304" pitchFamily="18" charset="0"/>
              <a:cs typeface="Times New Roman" panose="02020603050405020304" pitchFamily="18" charset="0"/>
            </a:rPr>
            <a:t>flex-start, flex-end, center, space-around, space-between</a:t>
          </a:r>
          <a:r>
            <a:rPr lang="en-US">
              <a:latin typeface="Times New Roman" panose="02020603050405020304" pitchFamily="18" charset="0"/>
              <a:cs typeface="Times New Roman" panose="02020603050405020304" pitchFamily="18" charset="0"/>
            </a:rPr>
            <a:t>.</a:t>
          </a:r>
        </a:p>
      </dgm:t>
    </dgm:pt>
    <dgm:pt modelId="{214AB188-15BA-4FF0-BF8B-16E0142F6FA4}" type="parTrans" cxnId="{CA3E60E0-B2B8-4C5E-AB87-788ECCD76A44}">
      <dgm:prSet/>
      <dgm:spPr/>
      <dgm:t>
        <a:bodyPr/>
        <a:lstStyle/>
        <a:p>
          <a:endParaRPr lang="en-US">
            <a:latin typeface="Times New Roman" panose="02020603050405020304" pitchFamily="18" charset="0"/>
            <a:cs typeface="Times New Roman" panose="02020603050405020304" pitchFamily="18" charset="0"/>
          </a:endParaRPr>
        </a:p>
      </dgm:t>
    </dgm:pt>
    <dgm:pt modelId="{4F19E326-B6D1-4DF7-854B-524CE29A3C59}" type="sibTrans" cxnId="{CA3E60E0-B2B8-4C5E-AB87-788ECCD76A44}">
      <dgm:prSet/>
      <dgm:spPr/>
      <dgm:t>
        <a:bodyPr/>
        <a:lstStyle/>
        <a:p>
          <a:endParaRPr lang="en-US">
            <a:latin typeface="Times New Roman" panose="02020603050405020304" pitchFamily="18" charset="0"/>
            <a:cs typeface="Times New Roman" panose="02020603050405020304" pitchFamily="18" charset="0"/>
          </a:endParaRPr>
        </a:p>
      </dgm:t>
    </dgm:pt>
    <dgm:pt modelId="{69614F94-BF55-4D6D-8CDD-2D5F0A441944}" type="pres">
      <dgm:prSet presAssocID="{214D084D-740E-4C6D-93B6-A9FC7A1CE79F}" presName="outerComposite" presStyleCnt="0">
        <dgm:presLayoutVars>
          <dgm:chMax val="5"/>
          <dgm:dir/>
          <dgm:resizeHandles val="exact"/>
        </dgm:presLayoutVars>
      </dgm:prSet>
      <dgm:spPr/>
    </dgm:pt>
    <dgm:pt modelId="{8619DBE1-4CC0-4438-9308-A1F46EBD4468}" type="pres">
      <dgm:prSet presAssocID="{214D084D-740E-4C6D-93B6-A9FC7A1CE79F}" presName="dummyMaxCanvas" presStyleCnt="0">
        <dgm:presLayoutVars/>
      </dgm:prSet>
      <dgm:spPr/>
    </dgm:pt>
    <dgm:pt modelId="{1DCD9270-1E5B-4916-AE26-8BE089111639}" type="pres">
      <dgm:prSet presAssocID="{214D084D-740E-4C6D-93B6-A9FC7A1CE79F}" presName="ThreeNodes_1" presStyleLbl="node1" presStyleIdx="0" presStyleCnt="3">
        <dgm:presLayoutVars>
          <dgm:bulletEnabled val="1"/>
        </dgm:presLayoutVars>
      </dgm:prSet>
      <dgm:spPr/>
    </dgm:pt>
    <dgm:pt modelId="{B674C5B0-1799-414E-8D90-B6879A65C160}" type="pres">
      <dgm:prSet presAssocID="{214D084D-740E-4C6D-93B6-A9FC7A1CE79F}" presName="ThreeNodes_2" presStyleLbl="node1" presStyleIdx="1" presStyleCnt="3">
        <dgm:presLayoutVars>
          <dgm:bulletEnabled val="1"/>
        </dgm:presLayoutVars>
      </dgm:prSet>
      <dgm:spPr/>
    </dgm:pt>
    <dgm:pt modelId="{7A805AF2-B549-4FCA-B560-B768D16323B0}" type="pres">
      <dgm:prSet presAssocID="{214D084D-740E-4C6D-93B6-A9FC7A1CE79F}" presName="ThreeNodes_3" presStyleLbl="node1" presStyleIdx="2" presStyleCnt="3">
        <dgm:presLayoutVars>
          <dgm:bulletEnabled val="1"/>
        </dgm:presLayoutVars>
      </dgm:prSet>
      <dgm:spPr/>
    </dgm:pt>
    <dgm:pt modelId="{808F1F8A-F02A-41DE-933F-2973BE357739}" type="pres">
      <dgm:prSet presAssocID="{214D084D-740E-4C6D-93B6-A9FC7A1CE79F}" presName="ThreeConn_1-2" presStyleLbl="fgAccFollowNode1" presStyleIdx="0" presStyleCnt="2">
        <dgm:presLayoutVars>
          <dgm:bulletEnabled val="1"/>
        </dgm:presLayoutVars>
      </dgm:prSet>
      <dgm:spPr/>
    </dgm:pt>
    <dgm:pt modelId="{AC59AE87-317D-423D-8FB4-89EFE900F5D7}" type="pres">
      <dgm:prSet presAssocID="{214D084D-740E-4C6D-93B6-A9FC7A1CE79F}" presName="ThreeConn_2-3" presStyleLbl="fgAccFollowNode1" presStyleIdx="1" presStyleCnt="2">
        <dgm:presLayoutVars>
          <dgm:bulletEnabled val="1"/>
        </dgm:presLayoutVars>
      </dgm:prSet>
      <dgm:spPr/>
    </dgm:pt>
    <dgm:pt modelId="{14A5FFE3-1B4D-4028-B4B3-E0A1B4110DE3}" type="pres">
      <dgm:prSet presAssocID="{214D084D-740E-4C6D-93B6-A9FC7A1CE79F}" presName="ThreeNodes_1_text" presStyleLbl="node1" presStyleIdx="2" presStyleCnt="3">
        <dgm:presLayoutVars>
          <dgm:bulletEnabled val="1"/>
        </dgm:presLayoutVars>
      </dgm:prSet>
      <dgm:spPr/>
    </dgm:pt>
    <dgm:pt modelId="{D3F00BDC-AE96-475E-B62F-CC955A08A558}" type="pres">
      <dgm:prSet presAssocID="{214D084D-740E-4C6D-93B6-A9FC7A1CE79F}" presName="ThreeNodes_2_text" presStyleLbl="node1" presStyleIdx="2" presStyleCnt="3">
        <dgm:presLayoutVars>
          <dgm:bulletEnabled val="1"/>
        </dgm:presLayoutVars>
      </dgm:prSet>
      <dgm:spPr/>
    </dgm:pt>
    <dgm:pt modelId="{7321529A-8568-40F0-8271-9E890948A983}" type="pres">
      <dgm:prSet presAssocID="{214D084D-740E-4C6D-93B6-A9FC7A1CE79F}" presName="ThreeNodes_3_text" presStyleLbl="node1" presStyleIdx="2" presStyleCnt="3">
        <dgm:presLayoutVars>
          <dgm:bulletEnabled val="1"/>
        </dgm:presLayoutVars>
      </dgm:prSet>
      <dgm:spPr/>
    </dgm:pt>
  </dgm:ptLst>
  <dgm:cxnLst>
    <dgm:cxn modelId="{66A0030C-BA5A-4957-A05B-BEFE609117C2}" type="presOf" srcId="{1B3A7C45-E416-4968-B772-972C3DDE1F2B}" destId="{14A5FFE3-1B4D-4028-B4B3-E0A1B4110DE3}" srcOrd="1" destOrd="0" presId="urn:microsoft.com/office/officeart/2005/8/layout/vProcess5"/>
    <dgm:cxn modelId="{41B03826-BADB-4B0B-A6D1-FC1675BAF8B8}" type="presOf" srcId="{C8BC1534-9F92-4C23-8F30-16FA3F8C8737}" destId="{AC59AE87-317D-423D-8FB4-89EFE900F5D7}" srcOrd="0" destOrd="0" presId="urn:microsoft.com/office/officeart/2005/8/layout/vProcess5"/>
    <dgm:cxn modelId="{CEE6542B-A826-4311-ABCE-F15DAD2E25A6}" srcId="{214D084D-740E-4C6D-93B6-A9FC7A1CE79F}" destId="{A7AFBB75-A855-45E6-A78D-D923BDA254CF}" srcOrd="1" destOrd="0" parTransId="{975622D1-0912-4387-8B8C-8C1F53178D79}" sibTransId="{C8BC1534-9F92-4C23-8F30-16FA3F8C8737}"/>
    <dgm:cxn modelId="{0CCCD53D-5F42-4199-9FF3-DF6DC0FD9B14}" type="presOf" srcId="{0D940C2B-B294-4A2A-B4D1-FD9AA134828B}" destId="{7321529A-8568-40F0-8271-9E890948A983}" srcOrd="1" destOrd="0" presId="urn:microsoft.com/office/officeart/2005/8/layout/vProcess5"/>
    <dgm:cxn modelId="{54622865-C9EB-468A-993C-44ECD4014AF1}" type="presOf" srcId="{214D084D-740E-4C6D-93B6-A9FC7A1CE79F}" destId="{69614F94-BF55-4D6D-8CDD-2D5F0A441944}" srcOrd="0" destOrd="0" presId="urn:microsoft.com/office/officeart/2005/8/layout/vProcess5"/>
    <dgm:cxn modelId="{A85A6B67-46F0-4F30-A265-FDE41B9C4C35}" type="presOf" srcId="{A7AFBB75-A855-45E6-A78D-D923BDA254CF}" destId="{B674C5B0-1799-414E-8D90-B6879A65C160}" srcOrd="0" destOrd="0" presId="urn:microsoft.com/office/officeart/2005/8/layout/vProcess5"/>
    <dgm:cxn modelId="{E7DF4754-6E9A-48BC-B25A-6058C6E5FBC3}" type="presOf" srcId="{1B3A7C45-E416-4968-B772-972C3DDE1F2B}" destId="{1DCD9270-1E5B-4916-AE26-8BE089111639}" srcOrd="0" destOrd="0" presId="urn:microsoft.com/office/officeart/2005/8/layout/vProcess5"/>
    <dgm:cxn modelId="{7D776656-CE17-433F-A801-0ACDF95C4DBD}" type="presOf" srcId="{BE540443-D3D7-4DC1-96EA-E97B54582179}" destId="{808F1F8A-F02A-41DE-933F-2973BE357739}" srcOrd="0" destOrd="0" presId="urn:microsoft.com/office/officeart/2005/8/layout/vProcess5"/>
    <dgm:cxn modelId="{586B61BE-DC32-464C-82E2-D7E41EB2A591}" type="presOf" srcId="{A7AFBB75-A855-45E6-A78D-D923BDA254CF}" destId="{D3F00BDC-AE96-475E-B62F-CC955A08A558}" srcOrd="1" destOrd="0" presId="urn:microsoft.com/office/officeart/2005/8/layout/vProcess5"/>
    <dgm:cxn modelId="{E983A4D1-AC23-4174-BE68-2FF091B1D921}" srcId="{214D084D-740E-4C6D-93B6-A9FC7A1CE79F}" destId="{1B3A7C45-E416-4968-B772-972C3DDE1F2B}" srcOrd="0" destOrd="0" parTransId="{B4522565-88B8-4F4C-86AF-9550661CCDF6}" sibTransId="{BE540443-D3D7-4DC1-96EA-E97B54582179}"/>
    <dgm:cxn modelId="{A6843EDE-A6A6-450B-88E6-D04CC98D247F}" type="presOf" srcId="{0D940C2B-B294-4A2A-B4D1-FD9AA134828B}" destId="{7A805AF2-B549-4FCA-B560-B768D16323B0}" srcOrd="0" destOrd="0" presId="urn:microsoft.com/office/officeart/2005/8/layout/vProcess5"/>
    <dgm:cxn modelId="{CA3E60E0-B2B8-4C5E-AB87-788ECCD76A44}" srcId="{214D084D-740E-4C6D-93B6-A9FC7A1CE79F}" destId="{0D940C2B-B294-4A2A-B4D1-FD9AA134828B}" srcOrd="2" destOrd="0" parTransId="{214AB188-15BA-4FF0-BF8B-16E0142F6FA4}" sibTransId="{4F19E326-B6D1-4DF7-854B-524CE29A3C59}"/>
    <dgm:cxn modelId="{F2BA1FD2-20D7-4CA2-A4F1-3C326E8DF24F}" type="presParOf" srcId="{69614F94-BF55-4D6D-8CDD-2D5F0A441944}" destId="{8619DBE1-4CC0-4438-9308-A1F46EBD4468}" srcOrd="0" destOrd="0" presId="urn:microsoft.com/office/officeart/2005/8/layout/vProcess5"/>
    <dgm:cxn modelId="{188B404E-8C09-4029-9722-AE6549466E8F}" type="presParOf" srcId="{69614F94-BF55-4D6D-8CDD-2D5F0A441944}" destId="{1DCD9270-1E5B-4916-AE26-8BE089111639}" srcOrd="1" destOrd="0" presId="urn:microsoft.com/office/officeart/2005/8/layout/vProcess5"/>
    <dgm:cxn modelId="{E49E0B97-D8D1-47A9-B072-9445036407B9}" type="presParOf" srcId="{69614F94-BF55-4D6D-8CDD-2D5F0A441944}" destId="{B674C5B0-1799-414E-8D90-B6879A65C160}" srcOrd="2" destOrd="0" presId="urn:microsoft.com/office/officeart/2005/8/layout/vProcess5"/>
    <dgm:cxn modelId="{AF29B310-9C3A-4ADF-BF75-BD98228EDD61}" type="presParOf" srcId="{69614F94-BF55-4D6D-8CDD-2D5F0A441944}" destId="{7A805AF2-B549-4FCA-B560-B768D16323B0}" srcOrd="3" destOrd="0" presId="urn:microsoft.com/office/officeart/2005/8/layout/vProcess5"/>
    <dgm:cxn modelId="{49FAE781-6DF9-42D6-8FD9-2F9993B92E39}" type="presParOf" srcId="{69614F94-BF55-4D6D-8CDD-2D5F0A441944}" destId="{808F1F8A-F02A-41DE-933F-2973BE357739}" srcOrd="4" destOrd="0" presId="urn:microsoft.com/office/officeart/2005/8/layout/vProcess5"/>
    <dgm:cxn modelId="{F01C8EBB-8336-438C-81A4-E084750BED17}" type="presParOf" srcId="{69614F94-BF55-4D6D-8CDD-2D5F0A441944}" destId="{AC59AE87-317D-423D-8FB4-89EFE900F5D7}" srcOrd="5" destOrd="0" presId="urn:microsoft.com/office/officeart/2005/8/layout/vProcess5"/>
    <dgm:cxn modelId="{F4410F5D-068A-4B40-B846-10353DEA3450}" type="presParOf" srcId="{69614F94-BF55-4D6D-8CDD-2D5F0A441944}" destId="{14A5FFE3-1B4D-4028-B4B3-E0A1B4110DE3}" srcOrd="6" destOrd="0" presId="urn:microsoft.com/office/officeart/2005/8/layout/vProcess5"/>
    <dgm:cxn modelId="{6D90C05B-B32B-4B12-9400-A36F3EE66CB2}" type="presParOf" srcId="{69614F94-BF55-4D6D-8CDD-2D5F0A441944}" destId="{D3F00BDC-AE96-475E-B62F-CC955A08A558}" srcOrd="7" destOrd="0" presId="urn:microsoft.com/office/officeart/2005/8/layout/vProcess5"/>
    <dgm:cxn modelId="{1C5AAD6F-74D9-4722-BFF8-C6C4092C9789}" type="presParOf" srcId="{69614F94-BF55-4D6D-8CDD-2D5F0A441944}" destId="{7321529A-8568-40F0-8271-9E890948A98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FCDD7A1-4F8E-4605-B2CF-05A927F9D8F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7259710-876B-4419-A39B-95C175DFC4A1}">
      <dgm:prSet phldrT="[Text]"/>
      <dgm:spPr/>
      <dgm:t>
        <a:bodyPr/>
        <a:lstStyle/>
        <a:p>
          <a:r>
            <a:rPr lang="vi-VN">
              <a:latin typeface="+mj-lt"/>
            </a:rPr>
            <a:t>Các thuộc tính được sử dụng:</a:t>
          </a:r>
          <a:endParaRPr lang="en-US">
            <a:latin typeface="+mj-lt"/>
          </a:endParaRPr>
        </a:p>
      </dgm:t>
    </dgm:pt>
    <dgm:pt modelId="{D653F7BF-15BA-46FF-9118-7D75E5C33FF9}" type="parTrans" cxnId="{0FEDEB01-4F8C-4D87-9ED2-D244039F3A58}">
      <dgm:prSet/>
      <dgm:spPr/>
      <dgm:t>
        <a:bodyPr/>
        <a:lstStyle/>
        <a:p>
          <a:endParaRPr lang="en-US">
            <a:latin typeface="+mj-lt"/>
          </a:endParaRPr>
        </a:p>
      </dgm:t>
    </dgm:pt>
    <dgm:pt modelId="{026A9FD5-14CA-431F-A581-A898A2C20383}" type="sibTrans" cxnId="{0FEDEB01-4F8C-4D87-9ED2-D244039F3A58}">
      <dgm:prSet/>
      <dgm:spPr/>
      <dgm:t>
        <a:bodyPr/>
        <a:lstStyle/>
        <a:p>
          <a:endParaRPr lang="en-US">
            <a:latin typeface="+mj-lt"/>
          </a:endParaRPr>
        </a:p>
      </dgm:t>
    </dgm:pt>
    <dgm:pt modelId="{3C1D9050-47AC-4A05-9617-E663F2C67049}">
      <dgm:prSet/>
      <dgm:spPr/>
      <dgm:t>
        <a:bodyPr/>
        <a:lstStyle/>
        <a:p>
          <a:r>
            <a:rPr lang="en-US">
              <a:latin typeface="Times New Roman" panose="02020603050405020304" pitchFamily="18" charset="0"/>
              <a:cs typeface="Times New Roman" panose="02020603050405020304" pitchFamily="18" charset="0"/>
            </a:rPr>
            <a:t>grid-column-start</a:t>
          </a:r>
        </a:p>
      </dgm:t>
    </dgm:pt>
    <dgm:pt modelId="{ABC11506-C5A8-4DC2-B199-F3030502C19B}" type="parTrans" cxnId="{33D06BAC-FB4C-4087-8E41-7678252FC8B6}">
      <dgm:prSet/>
      <dgm:spPr/>
      <dgm:t>
        <a:bodyPr/>
        <a:lstStyle/>
        <a:p>
          <a:endParaRPr lang="en-US">
            <a:latin typeface="+mj-lt"/>
          </a:endParaRPr>
        </a:p>
      </dgm:t>
    </dgm:pt>
    <dgm:pt modelId="{69488DDA-8F18-487E-B105-1E303483E1B7}" type="sibTrans" cxnId="{33D06BAC-FB4C-4087-8E41-7678252FC8B6}">
      <dgm:prSet/>
      <dgm:spPr/>
      <dgm:t>
        <a:bodyPr/>
        <a:lstStyle/>
        <a:p>
          <a:endParaRPr lang="en-US">
            <a:latin typeface="+mj-lt"/>
          </a:endParaRPr>
        </a:p>
      </dgm:t>
    </dgm:pt>
    <dgm:pt modelId="{1BE3ED9E-B439-4F18-BB54-5EC62FE20591}">
      <dgm:prSet/>
      <dgm:spPr/>
      <dgm:t>
        <a:bodyPr/>
        <a:lstStyle/>
        <a:p>
          <a:r>
            <a:rPr lang="en-US">
              <a:latin typeface="Times New Roman" panose="02020603050405020304" pitchFamily="18" charset="0"/>
              <a:cs typeface="Times New Roman" panose="02020603050405020304" pitchFamily="18" charset="0"/>
            </a:rPr>
            <a:t>grid-column-end</a:t>
          </a:r>
        </a:p>
      </dgm:t>
    </dgm:pt>
    <dgm:pt modelId="{199507C8-B1B0-4966-85D1-9D76036A49A1}" type="parTrans" cxnId="{A825CB25-FDC4-46AF-8C5D-B3C5CD3294A0}">
      <dgm:prSet/>
      <dgm:spPr/>
      <dgm:t>
        <a:bodyPr/>
        <a:lstStyle/>
        <a:p>
          <a:endParaRPr lang="en-US">
            <a:latin typeface="+mj-lt"/>
          </a:endParaRPr>
        </a:p>
      </dgm:t>
    </dgm:pt>
    <dgm:pt modelId="{58111918-7502-4C5F-BC20-0A1FFD154465}" type="sibTrans" cxnId="{A825CB25-FDC4-46AF-8C5D-B3C5CD3294A0}">
      <dgm:prSet/>
      <dgm:spPr/>
      <dgm:t>
        <a:bodyPr/>
        <a:lstStyle/>
        <a:p>
          <a:endParaRPr lang="en-US">
            <a:latin typeface="+mj-lt"/>
          </a:endParaRPr>
        </a:p>
      </dgm:t>
    </dgm:pt>
    <dgm:pt modelId="{7EC653CB-C379-4B1B-ADD8-200A76F2F29D}">
      <dgm:prSet/>
      <dgm:spPr/>
      <dgm:t>
        <a:bodyPr/>
        <a:lstStyle/>
        <a:p>
          <a:r>
            <a:rPr lang="en-US">
              <a:latin typeface="Times New Roman" panose="02020603050405020304" pitchFamily="18" charset="0"/>
              <a:cs typeface="Times New Roman" panose="02020603050405020304" pitchFamily="18" charset="0"/>
            </a:rPr>
            <a:t>grid-row-start</a:t>
          </a:r>
        </a:p>
      </dgm:t>
    </dgm:pt>
    <dgm:pt modelId="{0474DECD-0483-4E35-A4D0-FDF774433B36}" type="parTrans" cxnId="{0C864465-9FAA-47B6-AC46-71380FC0ED9C}">
      <dgm:prSet/>
      <dgm:spPr/>
      <dgm:t>
        <a:bodyPr/>
        <a:lstStyle/>
        <a:p>
          <a:endParaRPr lang="en-US">
            <a:latin typeface="+mj-lt"/>
          </a:endParaRPr>
        </a:p>
      </dgm:t>
    </dgm:pt>
    <dgm:pt modelId="{EDB238DF-5D0D-4184-8D41-628659644A06}" type="sibTrans" cxnId="{0C864465-9FAA-47B6-AC46-71380FC0ED9C}">
      <dgm:prSet/>
      <dgm:spPr/>
      <dgm:t>
        <a:bodyPr/>
        <a:lstStyle/>
        <a:p>
          <a:endParaRPr lang="en-US">
            <a:latin typeface="+mj-lt"/>
          </a:endParaRPr>
        </a:p>
      </dgm:t>
    </dgm:pt>
    <dgm:pt modelId="{781E7019-4F72-45C6-935A-AC4D510F4A63}">
      <dgm:prSet/>
      <dgm:spPr/>
      <dgm:t>
        <a:bodyPr/>
        <a:lstStyle/>
        <a:p>
          <a:r>
            <a:rPr lang="en-US">
              <a:latin typeface="Times New Roman" panose="02020603050405020304" pitchFamily="18" charset="0"/>
              <a:cs typeface="Times New Roman" panose="02020603050405020304" pitchFamily="18" charset="0"/>
            </a:rPr>
            <a:t>grid-row-end</a:t>
          </a:r>
        </a:p>
      </dgm:t>
    </dgm:pt>
    <dgm:pt modelId="{3DA6AC8D-9FD9-4983-9217-EA1416F63890}" type="parTrans" cxnId="{38135C65-D1AF-4F3B-B3D3-4404717DA669}">
      <dgm:prSet/>
      <dgm:spPr/>
      <dgm:t>
        <a:bodyPr/>
        <a:lstStyle/>
        <a:p>
          <a:endParaRPr lang="en-US">
            <a:latin typeface="+mj-lt"/>
          </a:endParaRPr>
        </a:p>
      </dgm:t>
    </dgm:pt>
    <dgm:pt modelId="{5AFC2154-0C61-4D58-AC9A-4A32030ED4A5}" type="sibTrans" cxnId="{38135C65-D1AF-4F3B-B3D3-4404717DA669}">
      <dgm:prSet/>
      <dgm:spPr/>
      <dgm:t>
        <a:bodyPr/>
        <a:lstStyle/>
        <a:p>
          <a:endParaRPr lang="en-US">
            <a:latin typeface="+mj-lt"/>
          </a:endParaRPr>
        </a:p>
      </dgm:t>
    </dgm:pt>
    <dgm:pt modelId="{CB8F2DED-3ACB-470F-8035-17DDBF61D4C3}">
      <dgm:prSet/>
      <dgm:spPr/>
      <dgm:t>
        <a:bodyPr/>
        <a:lstStyle/>
        <a:p>
          <a:r>
            <a:rPr lang="en-US">
              <a:latin typeface="Times New Roman" panose="02020603050405020304" pitchFamily="18" charset="0"/>
              <a:cs typeface="Times New Roman" panose="02020603050405020304" pitchFamily="18" charset="0"/>
            </a:rPr>
            <a:t>Các thuộc tính viết tắt:</a:t>
          </a:r>
        </a:p>
      </dgm:t>
    </dgm:pt>
    <dgm:pt modelId="{7BCBCD43-6A64-4876-B81F-B40E311EFA9A}" type="parTrans" cxnId="{6727A86B-793B-40DB-A439-B08EBD2AC75C}">
      <dgm:prSet/>
      <dgm:spPr/>
      <dgm:t>
        <a:bodyPr/>
        <a:lstStyle/>
        <a:p>
          <a:endParaRPr lang="en-US">
            <a:latin typeface="+mj-lt"/>
          </a:endParaRPr>
        </a:p>
      </dgm:t>
    </dgm:pt>
    <dgm:pt modelId="{CECB0FA1-0677-427E-8DAB-5D83F29AFB2B}" type="sibTrans" cxnId="{6727A86B-793B-40DB-A439-B08EBD2AC75C}">
      <dgm:prSet/>
      <dgm:spPr/>
      <dgm:t>
        <a:bodyPr/>
        <a:lstStyle/>
        <a:p>
          <a:endParaRPr lang="en-US">
            <a:latin typeface="+mj-lt"/>
          </a:endParaRPr>
        </a:p>
      </dgm:t>
    </dgm:pt>
    <dgm:pt modelId="{36E4FDD1-98F1-4CC1-B6E0-E1682E1161A8}">
      <dgm:prSet/>
      <dgm:spPr/>
      <dgm:t>
        <a:bodyPr/>
        <a:lstStyle/>
        <a:p>
          <a:r>
            <a:rPr lang="en-US">
              <a:latin typeface="Times New Roman" panose="02020603050405020304" pitchFamily="18" charset="0"/>
              <a:cs typeface="Times New Roman" panose="02020603050405020304" pitchFamily="18" charset="0"/>
            </a:rPr>
            <a:t>grid-column</a:t>
          </a:r>
        </a:p>
      </dgm:t>
    </dgm:pt>
    <dgm:pt modelId="{D7450563-2A44-452E-AE72-7F1139C9B439}" type="parTrans" cxnId="{965FF38D-516C-4E2E-8323-3738E861E61D}">
      <dgm:prSet/>
      <dgm:spPr/>
      <dgm:t>
        <a:bodyPr/>
        <a:lstStyle/>
        <a:p>
          <a:endParaRPr lang="en-US">
            <a:latin typeface="+mj-lt"/>
          </a:endParaRPr>
        </a:p>
      </dgm:t>
    </dgm:pt>
    <dgm:pt modelId="{CAB1E01B-FF73-4963-86EB-31CBF1ABE472}" type="sibTrans" cxnId="{965FF38D-516C-4E2E-8323-3738E861E61D}">
      <dgm:prSet/>
      <dgm:spPr/>
      <dgm:t>
        <a:bodyPr/>
        <a:lstStyle/>
        <a:p>
          <a:endParaRPr lang="en-US">
            <a:latin typeface="+mj-lt"/>
          </a:endParaRPr>
        </a:p>
      </dgm:t>
    </dgm:pt>
    <dgm:pt modelId="{BC126E05-9026-4056-9040-60D1CC6FE56F}">
      <dgm:prSet/>
      <dgm:spPr/>
      <dgm:t>
        <a:bodyPr/>
        <a:lstStyle/>
        <a:p>
          <a:r>
            <a:rPr lang="en-US">
              <a:latin typeface="Times New Roman" panose="02020603050405020304" pitchFamily="18" charset="0"/>
              <a:cs typeface="Times New Roman" panose="02020603050405020304" pitchFamily="18" charset="0"/>
            </a:rPr>
            <a:t>grid-row</a:t>
          </a:r>
        </a:p>
      </dgm:t>
    </dgm:pt>
    <dgm:pt modelId="{9AF97A2B-727D-4662-B00B-AC7F9A315033}" type="parTrans" cxnId="{B070F39B-BD45-48B7-9A26-5CA612771640}">
      <dgm:prSet/>
      <dgm:spPr/>
      <dgm:t>
        <a:bodyPr/>
        <a:lstStyle/>
        <a:p>
          <a:endParaRPr lang="en-US">
            <a:latin typeface="+mj-lt"/>
          </a:endParaRPr>
        </a:p>
      </dgm:t>
    </dgm:pt>
    <dgm:pt modelId="{8E9B5E21-8D50-4C8F-A1A3-4F6270BADA9C}" type="sibTrans" cxnId="{B070F39B-BD45-48B7-9A26-5CA612771640}">
      <dgm:prSet/>
      <dgm:spPr/>
      <dgm:t>
        <a:bodyPr/>
        <a:lstStyle/>
        <a:p>
          <a:endParaRPr lang="en-US">
            <a:latin typeface="+mj-lt"/>
          </a:endParaRPr>
        </a:p>
      </dgm:t>
    </dgm:pt>
    <dgm:pt modelId="{65B7AA7D-578C-4B71-9F72-46869658CFE1}" type="pres">
      <dgm:prSet presAssocID="{7FCDD7A1-4F8E-4605-B2CF-05A927F9D8F9}" presName="Name0" presStyleCnt="0">
        <dgm:presLayoutVars>
          <dgm:dir/>
          <dgm:animLvl val="lvl"/>
          <dgm:resizeHandles val="exact"/>
        </dgm:presLayoutVars>
      </dgm:prSet>
      <dgm:spPr/>
    </dgm:pt>
    <dgm:pt modelId="{50053240-63F6-42F1-B84E-BAE5B0DA821B}" type="pres">
      <dgm:prSet presAssocID="{D7259710-876B-4419-A39B-95C175DFC4A1}" presName="composite" presStyleCnt="0"/>
      <dgm:spPr/>
    </dgm:pt>
    <dgm:pt modelId="{02D99C2A-5E4D-4AE8-9174-AE2F3C646977}" type="pres">
      <dgm:prSet presAssocID="{D7259710-876B-4419-A39B-95C175DFC4A1}" presName="parTx" presStyleLbl="alignNode1" presStyleIdx="0" presStyleCnt="2">
        <dgm:presLayoutVars>
          <dgm:chMax val="0"/>
          <dgm:chPref val="0"/>
          <dgm:bulletEnabled val="1"/>
        </dgm:presLayoutVars>
      </dgm:prSet>
      <dgm:spPr/>
    </dgm:pt>
    <dgm:pt modelId="{7D9A0E1E-4B0C-48A3-BCD9-041629F429BB}" type="pres">
      <dgm:prSet presAssocID="{D7259710-876B-4419-A39B-95C175DFC4A1}" presName="desTx" presStyleLbl="alignAccFollowNode1" presStyleIdx="0" presStyleCnt="2">
        <dgm:presLayoutVars>
          <dgm:bulletEnabled val="1"/>
        </dgm:presLayoutVars>
      </dgm:prSet>
      <dgm:spPr/>
    </dgm:pt>
    <dgm:pt modelId="{D511F881-A62B-4D60-9D47-38921DFFE337}" type="pres">
      <dgm:prSet presAssocID="{026A9FD5-14CA-431F-A581-A898A2C20383}" presName="space" presStyleCnt="0"/>
      <dgm:spPr/>
    </dgm:pt>
    <dgm:pt modelId="{2C41D7AD-AA81-481E-9913-377697D98187}" type="pres">
      <dgm:prSet presAssocID="{CB8F2DED-3ACB-470F-8035-17DDBF61D4C3}" presName="composite" presStyleCnt="0"/>
      <dgm:spPr/>
    </dgm:pt>
    <dgm:pt modelId="{58E56F02-4A72-4C66-A31C-B3011A2083E1}" type="pres">
      <dgm:prSet presAssocID="{CB8F2DED-3ACB-470F-8035-17DDBF61D4C3}" presName="parTx" presStyleLbl="alignNode1" presStyleIdx="1" presStyleCnt="2">
        <dgm:presLayoutVars>
          <dgm:chMax val="0"/>
          <dgm:chPref val="0"/>
          <dgm:bulletEnabled val="1"/>
        </dgm:presLayoutVars>
      </dgm:prSet>
      <dgm:spPr/>
    </dgm:pt>
    <dgm:pt modelId="{D65E88C6-0445-464C-BD63-151C61F4F3E6}" type="pres">
      <dgm:prSet presAssocID="{CB8F2DED-3ACB-470F-8035-17DDBF61D4C3}" presName="desTx" presStyleLbl="alignAccFollowNode1" presStyleIdx="1" presStyleCnt="2">
        <dgm:presLayoutVars>
          <dgm:bulletEnabled val="1"/>
        </dgm:presLayoutVars>
      </dgm:prSet>
      <dgm:spPr/>
    </dgm:pt>
  </dgm:ptLst>
  <dgm:cxnLst>
    <dgm:cxn modelId="{0FEDEB01-4F8C-4D87-9ED2-D244039F3A58}" srcId="{7FCDD7A1-4F8E-4605-B2CF-05A927F9D8F9}" destId="{D7259710-876B-4419-A39B-95C175DFC4A1}" srcOrd="0" destOrd="0" parTransId="{D653F7BF-15BA-46FF-9118-7D75E5C33FF9}" sibTransId="{026A9FD5-14CA-431F-A581-A898A2C20383}"/>
    <dgm:cxn modelId="{60E3E820-1C52-40F0-86C0-4994969AAF20}" type="presOf" srcId="{D7259710-876B-4419-A39B-95C175DFC4A1}" destId="{02D99C2A-5E4D-4AE8-9174-AE2F3C646977}" srcOrd="0" destOrd="0" presId="urn:microsoft.com/office/officeart/2005/8/layout/hList1"/>
    <dgm:cxn modelId="{A825CB25-FDC4-46AF-8C5D-B3C5CD3294A0}" srcId="{D7259710-876B-4419-A39B-95C175DFC4A1}" destId="{1BE3ED9E-B439-4F18-BB54-5EC62FE20591}" srcOrd="1" destOrd="0" parTransId="{199507C8-B1B0-4966-85D1-9D76036A49A1}" sibTransId="{58111918-7502-4C5F-BC20-0A1FFD154465}"/>
    <dgm:cxn modelId="{59CD6830-5E21-49D3-A5CE-252135B1121D}" type="presOf" srcId="{CB8F2DED-3ACB-470F-8035-17DDBF61D4C3}" destId="{58E56F02-4A72-4C66-A31C-B3011A2083E1}" srcOrd="0" destOrd="0" presId="urn:microsoft.com/office/officeart/2005/8/layout/hList1"/>
    <dgm:cxn modelId="{5613C439-3F35-4FD1-ABD3-1B3F1F979CE6}" type="presOf" srcId="{7EC653CB-C379-4B1B-ADD8-200A76F2F29D}" destId="{7D9A0E1E-4B0C-48A3-BCD9-041629F429BB}" srcOrd="0" destOrd="2" presId="urn:microsoft.com/office/officeart/2005/8/layout/hList1"/>
    <dgm:cxn modelId="{38135C65-D1AF-4F3B-B3D3-4404717DA669}" srcId="{D7259710-876B-4419-A39B-95C175DFC4A1}" destId="{781E7019-4F72-45C6-935A-AC4D510F4A63}" srcOrd="3" destOrd="0" parTransId="{3DA6AC8D-9FD9-4983-9217-EA1416F63890}" sibTransId="{5AFC2154-0C61-4D58-AC9A-4A32030ED4A5}"/>
    <dgm:cxn modelId="{0C864465-9FAA-47B6-AC46-71380FC0ED9C}" srcId="{D7259710-876B-4419-A39B-95C175DFC4A1}" destId="{7EC653CB-C379-4B1B-ADD8-200A76F2F29D}" srcOrd="2" destOrd="0" parTransId="{0474DECD-0483-4E35-A4D0-FDF774433B36}" sibTransId="{EDB238DF-5D0D-4184-8D41-628659644A06}"/>
    <dgm:cxn modelId="{32A69945-B0DE-438C-96FE-FC6C0D47820E}" type="presOf" srcId="{3C1D9050-47AC-4A05-9617-E663F2C67049}" destId="{7D9A0E1E-4B0C-48A3-BCD9-041629F429BB}" srcOrd="0" destOrd="0" presId="urn:microsoft.com/office/officeart/2005/8/layout/hList1"/>
    <dgm:cxn modelId="{6727A86B-793B-40DB-A439-B08EBD2AC75C}" srcId="{7FCDD7A1-4F8E-4605-B2CF-05A927F9D8F9}" destId="{CB8F2DED-3ACB-470F-8035-17DDBF61D4C3}" srcOrd="1" destOrd="0" parTransId="{7BCBCD43-6A64-4876-B81F-B40E311EFA9A}" sibTransId="{CECB0FA1-0677-427E-8DAB-5D83F29AFB2B}"/>
    <dgm:cxn modelId="{81E2994C-7831-4E5B-84D0-7B392CD8F227}" type="presOf" srcId="{1BE3ED9E-B439-4F18-BB54-5EC62FE20591}" destId="{7D9A0E1E-4B0C-48A3-BCD9-041629F429BB}" srcOrd="0" destOrd="1" presId="urn:microsoft.com/office/officeart/2005/8/layout/hList1"/>
    <dgm:cxn modelId="{F1393B77-C3EF-4E3E-917A-D32985AFB553}" type="presOf" srcId="{781E7019-4F72-45C6-935A-AC4D510F4A63}" destId="{7D9A0E1E-4B0C-48A3-BCD9-041629F429BB}" srcOrd="0" destOrd="3" presId="urn:microsoft.com/office/officeart/2005/8/layout/hList1"/>
    <dgm:cxn modelId="{61C46285-A39F-419D-9621-BC24F6E78853}" type="presOf" srcId="{36E4FDD1-98F1-4CC1-B6E0-E1682E1161A8}" destId="{D65E88C6-0445-464C-BD63-151C61F4F3E6}" srcOrd="0" destOrd="0" presId="urn:microsoft.com/office/officeart/2005/8/layout/hList1"/>
    <dgm:cxn modelId="{965FF38D-516C-4E2E-8323-3738E861E61D}" srcId="{CB8F2DED-3ACB-470F-8035-17DDBF61D4C3}" destId="{36E4FDD1-98F1-4CC1-B6E0-E1682E1161A8}" srcOrd="0" destOrd="0" parTransId="{D7450563-2A44-452E-AE72-7F1139C9B439}" sibTransId="{CAB1E01B-FF73-4963-86EB-31CBF1ABE472}"/>
    <dgm:cxn modelId="{B070F39B-BD45-48B7-9A26-5CA612771640}" srcId="{CB8F2DED-3ACB-470F-8035-17DDBF61D4C3}" destId="{BC126E05-9026-4056-9040-60D1CC6FE56F}" srcOrd="1" destOrd="0" parTransId="{9AF97A2B-727D-4662-B00B-AC7F9A315033}" sibTransId="{8E9B5E21-8D50-4C8F-A1A3-4F6270BADA9C}"/>
    <dgm:cxn modelId="{3AB483A8-C7C4-42E5-BC87-EC1E55FBB620}" type="presOf" srcId="{BC126E05-9026-4056-9040-60D1CC6FE56F}" destId="{D65E88C6-0445-464C-BD63-151C61F4F3E6}" srcOrd="0" destOrd="1" presId="urn:microsoft.com/office/officeart/2005/8/layout/hList1"/>
    <dgm:cxn modelId="{33D06BAC-FB4C-4087-8E41-7678252FC8B6}" srcId="{D7259710-876B-4419-A39B-95C175DFC4A1}" destId="{3C1D9050-47AC-4A05-9617-E663F2C67049}" srcOrd="0" destOrd="0" parTransId="{ABC11506-C5A8-4DC2-B199-F3030502C19B}" sibTransId="{69488DDA-8F18-487E-B105-1E303483E1B7}"/>
    <dgm:cxn modelId="{8EADCFEC-A495-472F-95BE-20A505450670}" type="presOf" srcId="{7FCDD7A1-4F8E-4605-B2CF-05A927F9D8F9}" destId="{65B7AA7D-578C-4B71-9F72-46869658CFE1}" srcOrd="0" destOrd="0" presId="urn:microsoft.com/office/officeart/2005/8/layout/hList1"/>
    <dgm:cxn modelId="{B1D4329F-FD84-4462-8792-E07020703471}" type="presParOf" srcId="{65B7AA7D-578C-4B71-9F72-46869658CFE1}" destId="{50053240-63F6-42F1-B84E-BAE5B0DA821B}" srcOrd="0" destOrd="0" presId="urn:microsoft.com/office/officeart/2005/8/layout/hList1"/>
    <dgm:cxn modelId="{240FFA75-DD6F-4B24-BD68-4452514AF2E8}" type="presParOf" srcId="{50053240-63F6-42F1-B84E-BAE5B0DA821B}" destId="{02D99C2A-5E4D-4AE8-9174-AE2F3C646977}" srcOrd="0" destOrd="0" presId="urn:microsoft.com/office/officeart/2005/8/layout/hList1"/>
    <dgm:cxn modelId="{390A0718-7F62-49C9-9FDD-3249A4F7A747}" type="presParOf" srcId="{50053240-63F6-42F1-B84E-BAE5B0DA821B}" destId="{7D9A0E1E-4B0C-48A3-BCD9-041629F429BB}" srcOrd="1" destOrd="0" presId="urn:microsoft.com/office/officeart/2005/8/layout/hList1"/>
    <dgm:cxn modelId="{8D50C948-073F-41BC-857C-220C5003696C}" type="presParOf" srcId="{65B7AA7D-578C-4B71-9F72-46869658CFE1}" destId="{D511F881-A62B-4D60-9D47-38921DFFE337}" srcOrd="1" destOrd="0" presId="urn:microsoft.com/office/officeart/2005/8/layout/hList1"/>
    <dgm:cxn modelId="{FD9BC073-D0C2-405B-BFB7-D3843458780A}" type="presParOf" srcId="{65B7AA7D-578C-4B71-9F72-46869658CFE1}" destId="{2C41D7AD-AA81-481E-9913-377697D98187}" srcOrd="2" destOrd="0" presId="urn:microsoft.com/office/officeart/2005/8/layout/hList1"/>
    <dgm:cxn modelId="{857ADA52-0FBA-4378-8FBF-1AA86CD18F22}" type="presParOf" srcId="{2C41D7AD-AA81-481E-9913-377697D98187}" destId="{58E56F02-4A72-4C66-A31C-B3011A2083E1}" srcOrd="0" destOrd="0" presId="urn:microsoft.com/office/officeart/2005/8/layout/hList1"/>
    <dgm:cxn modelId="{B26670C1-E78F-4E76-9D1B-58935D529864}" type="presParOf" srcId="{2C41D7AD-AA81-481E-9913-377697D98187}" destId="{D65E88C6-0445-464C-BD63-151C61F4F3E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42F4704-5EB4-4FAF-AFF4-A3F5FE17D589}" type="doc">
      <dgm:prSet loTypeId="urn:microsoft.com/office/officeart/2005/8/layout/hProcess9" loCatId="process" qsTypeId="urn:microsoft.com/office/officeart/2005/8/quickstyle/simple4" qsCatId="simple" csTypeId="urn:microsoft.com/office/officeart/2005/8/colors/accent1_2" csCatId="accent1" phldr="1"/>
      <dgm:spPr/>
    </dgm:pt>
    <dgm:pt modelId="{3B20DFEB-7DD3-4BEA-9EC0-6673EBE30B60}">
      <dgm:prSet phldrT="[Text]"/>
      <dgm:spPr/>
      <dgm:t>
        <a:bodyPr/>
        <a:lstStyle/>
        <a:p>
          <a:r>
            <a:rPr lang="en-US">
              <a:latin typeface="Times New Roman" panose="02020603050405020304" pitchFamily="18" charset="0"/>
              <a:cs typeface="Times New Roman" panose="02020603050405020304" pitchFamily="18" charset="0"/>
            </a:rPr>
            <a:t>T</a:t>
          </a:r>
          <a:r>
            <a:rPr lang="vi-VN">
              <a:latin typeface="+mj-lt"/>
            </a:rPr>
            <a:t>riển khai các bố cục đơn giản liên quan đến </a:t>
          </a:r>
          <a:r>
            <a:rPr lang="vi-VN" b="1">
              <a:solidFill>
                <a:schemeClr val="accent5"/>
              </a:solidFill>
              <a:latin typeface="+mj-lt"/>
            </a:rPr>
            <a:t>một hình ảnh nổi bên trong một cột văn bản</a:t>
          </a:r>
          <a:r>
            <a:rPr lang="vi-VN">
              <a:latin typeface="+mj-lt"/>
            </a:rPr>
            <a:t>, với dòng chữ bao quanh bên trái hoặc bên phải.</a:t>
          </a:r>
          <a:endParaRPr lang="en-US">
            <a:latin typeface="+mj-lt"/>
          </a:endParaRPr>
        </a:p>
      </dgm:t>
    </dgm:pt>
    <dgm:pt modelId="{528B4A0F-AD07-4140-8C26-90C4BB62F6A4}" type="parTrans" cxnId="{7D270D97-5596-4D0E-BAF5-166B79CC694C}">
      <dgm:prSet/>
      <dgm:spPr/>
      <dgm:t>
        <a:bodyPr/>
        <a:lstStyle/>
        <a:p>
          <a:endParaRPr lang="en-US">
            <a:latin typeface="+mj-lt"/>
          </a:endParaRPr>
        </a:p>
      </dgm:t>
    </dgm:pt>
    <dgm:pt modelId="{1D29BCED-55C2-4413-95E0-4FF9B4E0EAC3}" type="sibTrans" cxnId="{7D270D97-5596-4D0E-BAF5-166B79CC694C}">
      <dgm:prSet/>
      <dgm:spPr/>
      <dgm:t>
        <a:bodyPr/>
        <a:lstStyle/>
        <a:p>
          <a:endParaRPr lang="en-US">
            <a:latin typeface="+mj-lt"/>
          </a:endParaRPr>
        </a:p>
      </dgm:t>
    </dgm:pt>
    <dgm:pt modelId="{F6164CCD-DDD7-49DF-A469-C2206BFC8496}">
      <dgm:prSet/>
      <dgm:spPr/>
      <dgm:t>
        <a:bodyPr/>
        <a:lstStyle/>
        <a:p>
          <a:r>
            <a:rPr lang="en-US" b="1">
              <a:solidFill>
                <a:schemeClr val="accent5"/>
              </a:solidFill>
              <a:latin typeface="Times New Roman" panose="02020603050405020304" pitchFamily="18" charset="0"/>
              <a:cs typeface="Times New Roman" panose="02020603050405020304" pitchFamily="18" charset="0"/>
            </a:rPr>
            <a:t>C</a:t>
          </a:r>
          <a:r>
            <a:rPr lang="vi-VN" b="1">
              <a:solidFill>
                <a:schemeClr val="accent5"/>
              </a:solidFill>
              <a:latin typeface="+mj-lt"/>
            </a:rPr>
            <a:t>ó thể thả nổi bất cứ thứ gì</a:t>
          </a:r>
          <a:r>
            <a:rPr lang="vi-VN">
              <a:latin typeface="+mj-lt"/>
            </a:rPr>
            <a:t>, không chỉ hình ảnh</a:t>
          </a:r>
          <a:r>
            <a:rPr lang="en-US">
              <a:latin typeface="+mj-lt"/>
            </a:rPr>
            <a:t>. V</a:t>
          </a:r>
          <a:r>
            <a:rPr lang="vi-VN">
              <a:latin typeface="+mj-lt"/>
            </a:rPr>
            <a:t>ì vậy, việc sử dụng float đã được mở rộng</a:t>
          </a:r>
          <a:r>
            <a:rPr lang="en-US">
              <a:latin typeface="+mj-lt"/>
            </a:rPr>
            <a:t>.</a:t>
          </a:r>
        </a:p>
      </dgm:t>
    </dgm:pt>
    <dgm:pt modelId="{58054F16-0289-468D-9ACA-F4A0A0C0380E}" type="parTrans" cxnId="{E65DFF31-2734-429F-AA1C-408BB4AE3542}">
      <dgm:prSet/>
      <dgm:spPr/>
      <dgm:t>
        <a:bodyPr/>
        <a:lstStyle/>
        <a:p>
          <a:endParaRPr lang="en-US">
            <a:latin typeface="+mj-lt"/>
          </a:endParaRPr>
        </a:p>
      </dgm:t>
    </dgm:pt>
    <dgm:pt modelId="{41F562E8-A247-4B00-BD5A-FF3C060F6E20}" type="sibTrans" cxnId="{E65DFF31-2734-429F-AA1C-408BB4AE3542}">
      <dgm:prSet/>
      <dgm:spPr/>
      <dgm:t>
        <a:bodyPr/>
        <a:lstStyle/>
        <a:p>
          <a:endParaRPr lang="en-US">
            <a:latin typeface="+mj-lt"/>
          </a:endParaRPr>
        </a:p>
      </dgm:t>
    </dgm:pt>
    <dgm:pt modelId="{1027C973-C320-441E-8DB5-011C43B16F8E}">
      <dgm:prSet/>
      <dgm:spPr/>
      <dgm:t>
        <a:bodyPr/>
        <a:lstStyle/>
        <a:p>
          <a:r>
            <a:rPr lang="vi-VN">
              <a:latin typeface="+mj-lt"/>
            </a:rPr>
            <a:t>Floats thường được sử dụng để tạo </a:t>
          </a:r>
          <a:r>
            <a:rPr lang="vi-VN" b="1">
              <a:solidFill>
                <a:schemeClr val="accent5"/>
              </a:solidFill>
              <a:latin typeface="+mj-lt"/>
            </a:rPr>
            <a:t>toàn bộ bố cục trang web có nhiều cột thông tin </a:t>
          </a:r>
          <a:r>
            <a:rPr lang="vi-VN">
              <a:latin typeface="+mj-lt"/>
            </a:rPr>
            <a:t>trôi nổi để chúng nằm dọc theo nhau.</a:t>
          </a:r>
          <a:endParaRPr lang="en-US">
            <a:latin typeface="+mj-lt"/>
          </a:endParaRPr>
        </a:p>
      </dgm:t>
    </dgm:pt>
    <dgm:pt modelId="{B47BCC63-7C26-438B-9FCF-B14083903FE3}" type="parTrans" cxnId="{9ED1FA5F-D063-4B52-815C-978CA07049FC}">
      <dgm:prSet/>
      <dgm:spPr/>
      <dgm:t>
        <a:bodyPr/>
        <a:lstStyle/>
        <a:p>
          <a:endParaRPr lang="en-US">
            <a:latin typeface="+mj-lt"/>
          </a:endParaRPr>
        </a:p>
      </dgm:t>
    </dgm:pt>
    <dgm:pt modelId="{461D0622-141D-4789-B348-829B22069377}" type="sibTrans" cxnId="{9ED1FA5F-D063-4B52-815C-978CA07049FC}">
      <dgm:prSet/>
      <dgm:spPr/>
      <dgm:t>
        <a:bodyPr/>
        <a:lstStyle/>
        <a:p>
          <a:endParaRPr lang="en-US">
            <a:latin typeface="+mj-lt"/>
          </a:endParaRPr>
        </a:p>
      </dgm:t>
    </dgm:pt>
    <dgm:pt modelId="{50A45415-608A-4870-A5D6-F2B28209C5C8}" type="pres">
      <dgm:prSet presAssocID="{442F4704-5EB4-4FAF-AFF4-A3F5FE17D589}" presName="CompostProcess" presStyleCnt="0">
        <dgm:presLayoutVars>
          <dgm:dir/>
          <dgm:resizeHandles val="exact"/>
        </dgm:presLayoutVars>
      </dgm:prSet>
      <dgm:spPr/>
    </dgm:pt>
    <dgm:pt modelId="{E599E484-6CD6-40C2-9DC4-54CBEF4F3019}" type="pres">
      <dgm:prSet presAssocID="{442F4704-5EB4-4FAF-AFF4-A3F5FE17D589}" presName="arrow" presStyleLbl="bgShp" presStyleIdx="0" presStyleCnt="1"/>
      <dgm:spPr/>
    </dgm:pt>
    <dgm:pt modelId="{013DBB7A-2BD4-4D20-B292-DD6F4EC04C7A}" type="pres">
      <dgm:prSet presAssocID="{442F4704-5EB4-4FAF-AFF4-A3F5FE17D589}" presName="linearProcess" presStyleCnt="0"/>
      <dgm:spPr/>
    </dgm:pt>
    <dgm:pt modelId="{8ACA3E23-582D-4DF2-B898-29712871A6FE}" type="pres">
      <dgm:prSet presAssocID="{3B20DFEB-7DD3-4BEA-9EC0-6673EBE30B60}" presName="textNode" presStyleLbl="node1" presStyleIdx="0" presStyleCnt="3">
        <dgm:presLayoutVars>
          <dgm:bulletEnabled val="1"/>
        </dgm:presLayoutVars>
      </dgm:prSet>
      <dgm:spPr/>
    </dgm:pt>
    <dgm:pt modelId="{BDC7A22E-EF36-4D14-B52C-25488CD4007F}" type="pres">
      <dgm:prSet presAssocID="{1D29BCED-55C2-4413-95E0-4FF9B4E0EAC3}" presName="sibTrans" presStyleCnt="0"/>
      <dgm:spPr/>
    </dgm:pt>
    <dgm:pt modelId="{8650B74E-6D3B-49F3-B533-4EAE3CE5019D}" type="pres">
      <dgm:prSet presAssocID="{F6164CCD-DDD7-49DF-A469-C2206BFC8496}" presName="textNode" presStyleLbl="node1" presStyleIdx="1" presStyleCnt="3">
        <dgm:presLayoutVars>
          <dgm:bulletEnabled val="1"/>
        </dgm:presLayoutVars>
      </dgm:prSet>
      <dgm:spPr/>
    </dgm:pt>
    <dgm:pt modelId="{51E0F4E1-3053-4A26-A8C9-E822028678FC}" type="pres">
      <dgm:prSet presAssocID="{41F562E8-A247-4B00-BD5A-FF3C060F6E20}" presName="sibTrans" presStyleCnt="0"/>
      <dgm:spPr/>
    </dgm:pt>
    <dgm:pt modelId="{09E0D6F6-E2D0-4AD6-BDDE-16E8DE9ED61E}" type="pres">
      <dgm:prSet presAssocID="{1027C973-C320-441E-8DB5-011C43B16F8E}" presName="textNode" presStyleLbl="node1" presStyleIdx="2" presStyleCnt="3">
        <dgm:presLayoutVars>
          <dgm:bulletEnabled val="1"/>
        </dgm:presLayoutVars>
      </dgm:prSet>
      <dgm:spPr/>
    </dgm:pt>
  </dgm:ptLst>
  <dgm:cxnLst>
    <dgm:cxn modelId="{A9C0872A-3A05-4301-99F8-88A632E323B6}" type="presOf" srcId="{442F4704-5EB4-4FAF-AFF4-A3F5FE17D589}" destId="{50A45415-608A-4870-A5D6-F2B28209C5C8}" srcOrd="0" destOrd="0" presId="urn:microsoft.com/office/officeart/2005/8/layout/hProcess9"/>
    <dgm:cxn modelId="{E65DFF31-2734-429F-AA1C-408BB4AE3542}" srcId="{442F4704-5EB4-4FAF-AFF4-A3F5FE17D589}" destId="{F6164CCD-DDD7-49DF-A469-C2206BFC8496}" srcOrd="1" destOrd="0" parTransId="{58054F16-0289-468D-9ACA-F4A0A0C0380E}" sibTransId="{41F562E8-A247-4B00-BD5A-FF3C060F6E20}"/>
    <dgm:cxn modelId="{9ED1FA5F-D063-4B52-815C-978CA07049FC}" srcId="{442F4704-5EB4-4FAF-AFF4-A3F5FE17D589}" destId="{1027C973-C320-441E-8DB5-011C43B16F8E}" srcOrd="2" destOrd="0" parTransId="{B47BCC63-7C26-438B-9FCF-B14083903FE3}" sibTransId="{461D0622-141D-4789-B348-829B22069377}"/>
    <dgm:cxn modelId="{E107F17B-9128-4F7B-8C60-F9B47150B9EF}" type="presOf" srcId="{F6164CCD-DDD7-49DF-A469-C2206BFC8496}" destId="{8650B74E-6D3B-49F3-B533-4EAE3CE5019D}" srcOrd="0" destOrd="0" presId="urn:microsoft.com/office/officeart/2005/8/layout/hProcess9"/>
    <dgm:cxn modelId="{7D270D97-5596-4D0E-BAF5-166B79CC694C}" srcId="{442F4704-5EB4-4FAF-AFF4-A3F5FE17D589}" destId="{3B20DFEB-7DD3-4BEA-9EC0-6673EBE30B60}" srcOrd="0" destOrd="0" parTransId="{528B4A0F-AD07-4140-8C26-90C4BB62F6A4}" sibTransId="{1D29BCED-55C2-4413-95E0-4FF9B4E0EAC3}"/>
    <dgm:cxn modelId="{D13C78E7-8D6A-4833-A8E2-B666ACDAEEB3}" type="presOf" srcId="{1027C973-C320-441E-8DB5-011C43B16F8E}" destId="{09E0D6F6-E2D0-4AD6-BDDE-16E8DE9ED61E}" srcOrd="0" destOrd="0" presId="urn:microsoft.com/office/officeart/2005/8/layout/hProcess9"/>
    <dgm:cxn modelId="{438FB6E9-64F3-478D-8895-20F26649ED7E}" type="presOf" srcId="{3B20DFEB-7DD3-4BEA-9EC0-6673EBE30B60}" destId="{8ACA3E23-582D-4DF2-B898-29712871A6FE}" srcOrd="0" destOrd="0" presId="urn:microsoft.com/office/officeart/2005/8/layout/hProcess9"/>
    <dgm:cxn modelId="{0AC4D333-9413-4BEF-97DD-7F7755289AA2}" type="presParOf" srcId="{50A45415-608A-4870-A5D6-F2B28209C5C8}" destId="{E599E484-6CD6-40C2-9DC4-54CBEF4F3019}" srcOrd="0" destOrd="0" presId="urn:microsoft.com/office/officeart/2005/8/layout/hProcess9"/>
    <dgm:cxn modelId="{919F752F-542A-4F56-ABCA-FC2C8713978C}" type="presParOf" srcId="{50A45415-608A-4870-A5D6-F2B28209C5C8}" destId="{013DBB7A-2BD4-4D20-B292-DD6F4EC04C7A}" srcOrd="1" destOrd="0" presId="urn:microsoft.com/office/officeart/2005/8/layout/hProcess9"/>
    <dgm:cxn modelId="{A57B2C2F-8EF7-4700-AB3F-F465EAF60162}" type="presParOf" srcId="{013DBB7A-2BD4-4D20-B292-DD6F4EC04C7A}" destId="{8ACA3E23-582D-4DF2-B898-29712871A6FE}" srcOrd="0" destOrd="0" presId="urn:microsoft.com/office/officeart/2005/8/layout/hProcess9"/>
    <dgm:cxn modelId="{E1F0D389-08A8-4FCF-8DCC-C29D5E507D24}" type="presParOf" srcId="{013DBB7A-2BD4-4D20-B292-DD6F4EC04C7A}" destId="{BDC7A22E-EF36-4D14-B52C-25488CD4007F}" srcOrd="1" destOrd="0" presId="urn:microsoft.com/office/officeart/2005/8/layout/hProcess9"/>
    <dgm:cxn modelId="{3B9CF956-3935-454B-A026-2F33E5958AE8}" type="presParOf" srcId="{013DBB7A-2BD4-4D20-B292-DD6F4EC04C7A}" destId="{8650B74E-6D3B-49F3-B533-4EAE3CE5019D}" srcOrd="2" destOrd="0" presId="urn:microsoft.com/office/officeart/2005/8/layout/hProcess9"/>
    <dgm:cxn modelId="{6A159F6B-6DD9-4606-A5D7-4C9470B5000D}" type="presParOf" srcId="{013DBB7A-2BD4-4D20-B292-DD6F4EC04C7A}" destId="{51E0F4E1-3053-4A26-A8C9-E822028678FC}" srcOrd="3" destOrd="0" presId="urn:microsoft.com/office/officeart/2005/8/layout/hProcess9"/>
    <dgm:cxn modelId="{41590AAD-AB47-4FC6-A56C-411F2DBE3469}" type="presParOf" srcId="{013DBB7A-2BD4-4D20-B292-DD6F4EC04C7A}" destId="{09E0D6F6-E2D0-4AD6-BDDE-16E8DE9ED61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EAD9A5-BB48-473D-BCDB-8F3C637B5AB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72598CF7-D5AC-4D87-9066-F7FB781BBD1F}">
      <dgm:prSet phldrT="[Text]"/>
      <dgm:spPr/>
      <dgm:t>
        <a:bodyPr/>
        <a:lstStyle/>
        <a:p>
          <a:r>
            <a:rPr lang="en-US">
              <a:latin typeface="Times New Roman" panose="02020603050405020304" pitchFamily="18" charset="0"/>
              <a:cs typeface="Times New Roman" panose="02020603050405020304" pitchFamily="18" charset="0"/>
            </a:rPr>
            <a:t>Website (HTML + CSS)</a:t>
          </a:r>
        </a:p>
      </dgm:t>
    </dgm:pt>
    <dgm:pt modelId="{4131694B-94EE-404C-9190-F732A1419995}" type="parTrans" cxnId="{2D03E6E6-1F9A-45EB-B3F9-D9641CD5BCFA}">
      <dgm:prSet/>
      <dgm:spPr/>
      <dgm:t>
        <a:bodyPr/>
        <a:lstStyle/>
        <a:p>
          <a:endParaRPr lang="en-US">
            <a:latin typeface="Times New Roman" panose="02020603050405020304" pitchFamily="18" charset="0"/>
            <a:cs typeface="Times New Roman" panose="02020603050405020304" pitchFamily="18" charset="0"/>
          </a:endParaRPr>
        </a:p>
      </dgm:t>
    </dgm:pt>
    <dgm:pt modelId="{010A04AB-B070-4E27-9927-CF0C965C4BE1}" type="sibTrans" cxnId="{2D03E6E6-1F9A-45EB-B3F9-D9641CD5BCFA}">
      <dgm:prSet/>
      <dgm:spPr/>
      <dgm:t>
        <a:bodyPr/>
        <a:lstStyle/>
        <a:p>
          <a:endParaRPr lang="en-US">
            <a:latin typeface="Times New Roman" panose="02020603050405020304" pitchFamily="18" charset="0"/>
            <a:cs typeface="Times New Roman" panose="02020603050405020304" pitchFamily="18" charset="0"/>
          </a:endParaRPr>
        </a:p>
      </dgm:t>
    </dgm:pt>
    <dgm:pt modelId="{BE37A811-0590-46C2-9AB1-0EC537106885}">
      <dgm:prSet phldrT="[Text]"/>
      <dgm:spPr/>
      <dgm:t>
        <a:bodyPr/>
        <a:lstStyle/>
        <a:p>
          <a:r>
            <a:rPr lang="vi-VN">
              <a:latin typeface="Times New Roman" panose="02020603050405020304" pitchFamily="18" charset="0"/>
              <a:cs typeface="Times New Roman" panose="02020603050405020304" pitchFamily="18" charset="0"/>
            </a:rPr>
            <a:t>Một tệp HTML chứa nội dung như văn bản, liên kết hình ảnh và thẻ HTML.</a:t>
          </a:r>
          <a:endParaRPr lang="en-US">
            <a:latin typeface="Times New Roman" panose="02020603050405020304" pitchFamily="18" charset="0"/>
            <a:cs typeface="Times New Roman" panose="02020603050405020304" pitchFamily="18" charset="0"/>
          </a:endParaRPr>
        </a:p>
      </dgm:t>
    </dgm:pt>
    <dgm:pt modelId="{606EAF14-246F-4968-A468-817B74F30C6A}" type="parTrans" cxnId="{8F87DE75-C6CB-4B0B-B748-FF91D2F0C46C}">
      <dgm:prSet/>
      <dgm:spPr/>
      <dgm:t>
        <a:bodyPr/>
        <a:lstStyle/>
        <a:p>
          <a:endParaRPr lang="en-US">
            <a:latin typeface="Times New Roman" panose="02020603050405020304" pitchFamily="18" charset="0"/>
            <a:cs typeface="Times New Roman" panose="02020603050405020304" pitchFamily="18" charset="0"/>
          </a:endParaRPr>
        </a:p>
      </dgm:t>
    </dgm:pt>
    <dgm:pt modelId="{0C886013-B712-4A10-8F69-6B8F89A146AD}" type="sibTrans" cxnId="{8F87DE75-C6CB-4B0B-B748-FF91D2F0C46C}">
      <dgm:prSet/>
      <dgm:spPr/>
      <dgm:t>
        <a:bodyPr/>
        <a:lstStyle/>
        <a:p>
          <a:endParaRPr lang="en-US">
            <a:latin typeface="Times New Roman" panose="02020603050405020304" pitchFamily="18" charset="0"/>
            <a:cs typeface="Times New Roman" panose="02020603050405020304" pitchFamily="18" charset="0"/>
          </a:endParaRPr>
        </a:p>
      </dgm:t>
    </dgm:pt>
    <dgm:pt modelId="{AD02B2A7-C7E5-40D0-BD91-8B37786A5B82}">
      <dgm:prSet phldrT="[Text]"/>
      <dgm:spPr/>
      <dgm:t>
        <a:bodyPr/>
        <a:lstStyle/>
        <a:p>
          <a:r>
            <a:rPr lang="en-US">
              <a:latin typeface="Times New Roman" panose="02020603050405020304" pitchFamily="18" charset="0"/>
              <a:cs typeface="Times New Roman" panose="02020603050405020304" pitchFamily="18" charset="0"/>
            </a:rPr>
            <a:t>Ví dụ:</a:t>
          </a:r>
        </a:p>
      </dgm:t>
    </dgm:pt>
    <dgm:pt modelId="{D7461134-5369-412A-BC2C-BFFA77779A10}" type="parTrans" cxnId="{E6078239-1AC6-41D0-8772-7764297B35BC}">
      <dgm:prSet/>
      <dgm:spPr/>
      <dgm:t>
        <a:bodyPr/>
        <a:lstStyle/>
        <a:p>
          <a:endParaRPr lang="en-US">
            <a:latin typeface="Times New Roman" panose="02020603050405020304" pitchFamily="18" charset="0"/>
            <a:cs typeface="Times New Roman" panose="02020603050405020304" pitchFamily="18" charset="0"/>
          </a:endParaRPr>
        </a:p>
      </dgm:t>
    </dgm:pt>
    <dgm:pt modelId="{A9FB6B78-BBF5-400D-AB7E-5BA957CBEE50}" type="sibTrans" cxnId="{E6078239-1AC6-41D0-8772-7764297B35BC}">
      <dgm:prSet/>
      <dgm:spPr/>
      <dgm:t>
        <a:bodyPr/>
        <a:lstStyle/>
        <a:p>
          <a:endParaRPr lang="en-US">
            <a:latin typeface="Times New Roman" panose="02020603050405020304" pitchFamily="18" charset="0"/>
            <a:cs typeface="Times New Roman" panose="02020603050405020304" pitchFamily="18" charset="0"/>
          </a:endParaRPr>
        </a:p>
      </dgm:t>
    </dgm:pt>
    <dgm:pt modelId="{59E3AA1F-B1DE-4E34-99FF-AAAD67642D7A}">
      <dgm:prSet phldrT="[Text]"/>
      <dgm:spPr/>
      <dgm:t>
        <a:bodyPr/>
        <a:lstStyle/>
        <a:p>
          <a:r>
            <a:rPr lang="vi-VN">
              <a:latin typeface="Times New Roman" panose="02020603050405020304" pitchFamily="18" charset="0"/>
              <a:cs typeface="Times New Roman" panose="02020603050405020304" pitchFamily="18" charset="0"/>
            </a:rPr>
            <a:t>Một tệp HTML có thể có tiêu đề (&lt;h1&gt;) và đoạn văn (&lt;p&gt;).</a:t>
          </a:r>
          <a:endParaRPr lang="en-US">
            <a:latin typeface="Times New Roman" panose="02020603050405020304" pitchFamily="18" charset="0"/>
            <a:cs typeface="Times New Roman" panose="02020603050405020304" pitchFamily="18" charset="0"/>
          </a:endParaRPr>
        </a:p>
      </dgm:t>
    </dgm:pt>
    <dgm:pt modelId="{69180D5D-35CD-475F-AA2A-D5E53670630B}" type="parTrans" cxnId="{4FE63BA9-794A-4C54-9498-509A59FDD577}">
      <dgm:prSet/>
      <dgm:spPr/>
      <dgm:t>
        <a:bodyPr/>
        <a:lstStyle/>
        <a:p>
          <a:endParaRPr lang="en-US">
            <a:latin typeface="Times New Roman" panose="02020603050405020304" pitchFamily="18" charset="0"/>
            <a:cs typeface="Times New Roman" panose="02020603050405020304" pitchFamily="18" charset="0"/>
          </a:endParaRPr>
        </a:p>
      </dgm:t>
    </dgm:pt>
    <dgm:pt modelId="{729D28BF-1279-4398-8DE7-4134651EA32F}" type="sibTrans" cxnId="{4FE63BA9-794A-4C54-9498-509A59FDD577}">
      <dgm:prSet/>
      <dgm:spPr/>
      <dgm:t>
        <a:bodyPr/>
        <a:lstStyle/>
        <a:p>
          <a:endParaRPr lang="en-US">
            <a:latin typeface="Times New Roman" panose="02020603050405020304" pitchFamily="18" charset="0"/>
            <a:cs typeface="Times New Roman" panose="02020603050405020304" pitchFamily="18" charset="0"/>
          </a:endParaRPr>
        </a:p>
      </dgm:t>
    </dgm:pt>
    <dgm:pt modelId="{31E493D2-CA2D-49A2-A2CA-A64D199CD109}">
      <dgm:prSet/>
      <dgm:spPr/>
      <dgm:t>
        <a:bodyPr/>
        <a:lstStyle/>
        <a:p>
          <a:r>
            <a:rPr lang="vi-VN">
              <a:latin typeface="Times New Roman" panose="02020603050405020304" pitchFamily="18" charset="0"/>
              <a:cs typeface="Times New Roman" panose="02020603050405020304" pitchFamily="18" charset="0"/>
            </a:rPr>
            <a:t>Một tệp CSS chứa các quy tắc kiểu được áp dụng cho nội dung HTML.</a:t>
          </a:r>
          <a:endParaRPr lang="en-US">
            <a:latin typeface="Times New Roman" panose="02020603050405020304" pitchFamily="18" charset="0"/>
            <a:cs typeface="Times New Roman" panose="02020603050405020304" pitchFamily="18" charset="0"/>
          </a:endParaRPr>
        </a:p>
      </dgm:t>
    </dgm:pt>
    <dgm:pt modelId="{2FB6CC38-CCF6-4A3F-94E1-5464C19726DB}" type="parTrans" cxnId="{5584A4F6-4B05-4D29-8F27-6EF7B015DEC0}">
      <dgm:prSet/>
      <dgm:spPr/>
      <dgm:t>
        <a:bodyPr/>
        <a:lstStyle/>
        <a:p>
          <a:endParaRPr lang="en-US">
            <a:latin typeface="Times New Roman" panose="02020603050405020304" pitchFamily="18" charset="0"/>
            <a:cs typeface="Times New Roman" panose="02020603050405020304" pitchFamily="18" charset="0"/>
          </a:endParaRPr>
        </a:p>
      </dgm:t>
    </dgm:pt>
    <dgm:pt modelId="{A0FEE60F-E4FF-47FE-A657-C9B534330C29}" type="sibTrans" cxnId="{5584A4F6-4B05-4D29-8F27-6EF7B015DEC0}">
      <dgm:prSet/>
      <dgm:spPr/>
      <dgm:t>
        <a:bodyPr/>
        <a:lstStyle/>
        <a:p>
          <a:endParaRPr lang="en-US">
            <a:latin typeface="Times New Roman" panose="02020603050405020304" pitchFamily="18" charset="0"/>
            <a:cs typeface="Times New Roman" panose="02020603050405020304" pitchFamily="18" charset="0"/>
          </a:endParaRPr>
        </a:p>
      </dgm:t>
    </dgm:pt>
    <dgm:pt modelId="{6CD3DD83-C906-42CE-967F-8114D0522526}">
      <dgm:prSet phldrT="[Text]"/>
      <dgm:spPr/>
      <dgm:t>
        <a:bodyPr/>
        <a:lstStyle/>
        <a:p>
          <a:r>
            <a:rPr lang="vi-VN">
              <a:latin typeface="Times New Roman" panose="02020603050405020304" pitchFamily="18" charset="0"/>
              <a:cs typeface="Times New Roman" panose="02020603050405020304" pitchFamily="18" charset="0"/>
            </a:rPr>
            <a:t>Tệp CSS tương ứng có các quy tắc hướng dẫn trình duyệt đặt tất cả tiêu đề có kích thước 20 pixel và tất cả đoạn văn có màu xanh lam.</a:t>
          </a:r>
          <a:endParaRPr lang="en-US">
            <a:latin typeface="Times New Roman" panose="02020603050405020304" pitchFamily="18" charset="0"/>
            <a:cs typeface="Times New Roman" panose="02020603050405020304" pitchFamily="18" charset="0"/>
          </a:endParaRPr>
        </a:p>
      </dgm:t>
    </dgm:pt>
    <dgm:pt modelId="{8196FEBD-D978-4E56-9BD9-055A6075C31C}" type="parTrans" cxnId="{5DF4795E-781F-4919-ABCA-39E9579BEAE3}">
      <dgm:prSet/>
      <dgm:spPr/>
      <dgm:t>
        <a:bodyPr/>
        <a:lstStyle/>
        <a:p>
          <a:endParaRPr lang="en-US">
            <a:latin typeface="Times New Roman" panose="02020603050405020304" pitchFamily="18" charset="0"/>
            <a:cs typeface="Times New Roman" panose="02020603050405020304" pitchFamily="18" charset="0"/>
          </a:endParaRPr>
        </a:p>
      </dgm:t>
    </dgm:pt>
    <dgm:pt modelId="{09B74DD3-8CE2-4094-9B6D-626D2BE255A7}" type="sibTrans" cxnId="{5DF4795E-781F-4919-ABCA-39E9579BEAE3}">
      <dgm:prSet/>
      <dgm:spPr/>
      <dgm:t>
        <a:bodyPr/>
        <a:lstStyle/>
        <a:p>
          <a:endParaRPr lang="en-US">
            <a:latin typeface="Times New Roman" panose="02020603050405020304" pitchFamily="18" charset="0"/>
            <a:cs typeface="Times New Roman" panose="02020603050405020304" pitchFamily="18" charset="0"/>
          </a:endParaRPr>
        </a:p>
      </dgm:t>
    </dgm:pt>
    <dgm:pt modelId="{5F7A443E-0349-413F-8342-28E22AB1387F}">
      <dgm:prSet phldrT="[Text]"/>
      <dgm:spPr/>
      <dgm:t>
        <a:bodyPr/>
        <a:lstStyle/>
        <a:p>
          <a:pPr>
            <a:buFont typeface="Wingdings" panose="05000000000000000000" pitchFamily="2" charset="2"/>
            <a:buChar char="Ø"/>
          </a:pPr>
          <a:r>
            <a:rPr lang="en-US" b="1">
              <a:solidFill>
                <a:schemeClr val="accent1">
                  <a:lumMod val="75000"/>
                </a:schemeClr>
              </a:solidFill>
              <a:latin typeface="Times New Roman" panose="02020603050405020304" pitchFamily="18" charset="0"/>
              <a:cs typeface="Times New Roman" panose="02020603050405020304" pitchFamily="18" charset="0"/>
            </a:rPr>
            <a:t>C</a:t>
          </a:r>
          <a:r>
            <a:rPr lang="vi-VN" b="1">
              <a:solidFill>
                <a:schemeClr val="accent1">
                  <a:lumMod val="75000"/>
                </a:schemeClr>
              </a:solidFill>
              <a:latin typeface="Times New Roman" panose="02020603050405020304" pitchFamily="18" charset="0"/>
              <a:cs typeface="Times New Roman" panose="02020603050405020304" pitchFamily="18" charset="0"/>
            </a:rPr>
            <a:t>ác quy tắc kiểu CSS này sẽ áp dụng cho tất cả tiêu đề và đoạn văn ở bất kỳ nơi nào chúng xuất hiện trong </a:t>
          </a:r>
          <a:r>
            <a:rPr lang="en-US" b="1">
              <a:solidFill>
                <a:schemeClr val="accent1">
                  <a:lumMod val="75000"/>
                </a:schemeClr>
              </a:solidFill>
              <a:latin typeface="Times New Roman" panose="02020603050405020304" pitchFamily="18" charset="0"/>
              <a:cs typeface="Times New Roman" panose="02020603050405020304" pitchFamily="18" charset="0"/>
            </a:rPr>
            <a:t>tệp</a:t>
          </a:r>
          <a:r>
            <a:rPr lang="vi-VN" b="1">
              <a:solidFill>
                <a:schemeClr val="accent1">
                  <a:lumMod val="75000"/>
                </a:schemeClr>
              </a:solidFill>
              <a:latin typeface="Times New Roman" panose="02020603050405020304" pitchFamily="18" charset="0"/>
              <a:cs typeface="Times New Roman" panose="02020603050405020304" pitchFamily="18" charset="0"/>
            </a:rPr>
            <a:t> HTML.</a:t>
          </a:r>
          <a:endParaRPr lang="en-US" b="1">
            <a:solidFill>
              <a:schemeClr val="accent1">
                <a:lumMod val="75000"/>
              </a:schemeClr>
            </a:solidFill>
            <a:latin typeface="Times New Roman" panose="02020603050405020304" pitchFamily="18" charset="0"/>
            <a:cs typeface="Times New Roman" panose="02020603050405020304" pitchFamily="18" charset="0"/>
          </a:endParaRPr>
        </a:p>
      </dgm:t>
    </dgm:pt>
    <dgm:pt modelId="{87A27F32-A4C5-49F6-B336-1AE18272F268}" type="parTrans" cxnId="{512CA072-8312-459D-98A0-53854999A7DB}">
      <dgm:prSet/>
      <dgm:spPr/>
      <dgm:t>
        <a:bodyPr/>
        <a:lstStyle/>
        <a:p>
          <a:endParaRPr lang="en-US">
            <a:latin typeface="Times New Roman" panose="02020603050405020304" pitchFamily="18" charset="0"/>
            <a:cs typeface="Times New Roman" panose="02020603050405020304" pitchFamily="18" charset="0"/>
          </a:endParaRPr>
        </a:p>
      </dgm:t>
    </dgm:pt>
    <dgm:pt modelId="{20C87C06-375F-44E9-AA7E-87527F3B0136}" type="sibTrans" cxnId="{512CA072-8312-459D-98A0-53854999A7DB}">
      <dgm:prSet/>
      <dgm:spPr/>
      <dgm:t>
        <a:bodyPr/>
        <a:lstStyle/>
        <a:p>
          <a:endParaRPr lang="en-US">
            <a:latin typeface="Times New Roman" panose="02020603050405020304" pitchFamily="18" charset="0"/>
            <a:cs typeface="Times New Roman" panose="02020603050405020304" pitchFamily="18" charset="0"/>
          </a:endParaRPr>
        </a:p>
      </dgm:t>
    </dgm:pt>
    <dgm:pt modelId="{F49CF358-482A-4667-9863-81E02D27D16D}" type="pres">
      <dgm:prSet presAssocID="{BAEAD9A5-BB48-473D-BCDB-8F3C637B5ABE}" presName="linearFlow" presStyleCnt="0">
        <dgm:presLayoutVars>
          <dgm:dir/>
          <dgm:animLvl val="lvl"/>
          <dgm:resizeHandles val="exact"/>
        </dgm:presLayoutVars>
      </dgm:prSet>
      <dgm:spPr/>
    </dgm:pt>
    <dgm:pt modelId="{05FFA96E-BF1D-4A60-A1C4-2390E92FA2BF}" type="pres">
      <dgm:prSet presAssocID="{72598CF7-D5AC-4D87-9066-F7FB781BBD1F}" presName="composite" presStyleCnt="0"/>
      <dgm:spPr/>
    </dgm:pt>
    <dgm:pt modelId="{2DEBF20E-2C72-4970-963F-A703C1C8E0A7}" type="pres">
      <dgm:prSet presAssocID="{72598CF7-D5AC-4D87-9066-F7FB781BBD1F}" presName="parTx" presStyleLbl="node1" presStyleIdx="0" presStyleCnt="2">
        <dgm:presLayoutVars>
          <dgm:chMax val="0"/>
          <dgm:chPref val="0"/>
          <dgm:bulletEnabled val="1"/>
        </dgm:presLayoutVars>
      </dgm:prSet>
      <dgm:spPr/>
    </dgm:pt>
    <dgm:pt modelId="{8E4EE2DD-B5C3-49A8-89DE-958A0C3AEFD4}" type="pres">
      <dgm:prSet presAssocID="{72598CF7-D5AC-4D87-9066-F7FB781BBD1F}" presName="parSh" presStyleLbl="node1" presStyleIdx="0" presStyleCnt="2"/>
      <dgm:spPr/>
    </dgm:pt>
    <dgm:pt modelId="{89390FFF-6B8B-4811-8C65-F2423C2FB9A3}" type="pres">
      <dgm:prSet presAssocID="{72598CF7-D5AC-4D87-9066-F7FB781BBD1F}" presName="desTx" presStyleLbl="fgAcc1" presStyleIdx="0" presStyleCnt="2">
        <dgm:presLayoutVars>
          <dgm:bulletEnabled val="1"/>
        </dgm:presLayoutVars>
      </dgm:prSet>
      <dgm:spPr/>
    </dgm:pt>
    <dgm:pt modelId="{68BE618F-00AF-4128-8EC8-95EB00FE0C5C}" type="pres">
      <dgm:prSet presAssocID="{010A04AB-B070-4E27-9927-CF0C965C4BE1}" presName="sibTrans" presStyleLbl="sibTrans2D1" presStyleIdx="0" presStyleCnt="1"/>
      <dgm:spPr/>
    </dgm:pt>
    <dgm:pt modelId="{8C92380E-2D70-4FD3-80AD-DBCCF7D2749A}" type="pres">
      <dgm:prSet presAssocID="{010A04AB-B070-4E27-9927-CF0C965C4BE1}" presName="connTx" presStyleLbl="sibTrans2D1" presStyleIdx="0" presStyleCnt="1"/>
      <dgm:spPr/>
    </dgm:pt>
    <dgm:pt modelId="{EC6BB685-F7D7-49A7-9007-FDD9453D04F5}" type="pres">
      <dgm:prSet presAssocID="{AD02B2A7-C7E5-40D0-BD91-8B37786A5B82}" presName="composite" presStyleCnt="0"/>
      <dgm:spPr/>
    </dgm:pt>
    <dgm:pt modelId="{5CABD507-5455-4A30-ADF5-C68CE3813A14}" type="pres">
      <dgm:prSet presAssocID="{AD02B2A7-C7E5-40D0-BD91-8B37786A5B82}" presName="parTx" presStyleLbl="node1" presStyleIdx="0" presStyleCnt="2">
        <dgm:presLayoutVars>
          <dgm:chMax val="0"/>
          <dgm:chPref val="0"/>
          <dgm:bulletEnabled val="1"/>
        </dgm:presLayoutVars>
      </dgm:prSet>
      <dgm:spPr/>
    </dgm:pt>
    <dgm:pt modelId="{DA53457B-C25E-45BC-B54C-AC30410F85D5}" type="pres">
      <dgm:prSet presAssocID="{AD02B2A7-C7E5-40D0-BD91-8B37786A5B82}" presName="parSh" presStyleLbl="node1" presStyleIdx="1" presStyleCnt="2"/>
      <dgm:spPr/>
    </dgm:pt>
    <dgm:pt modelId="{8ABD6063-2CEB-42C5-AF5A-60E5973E9860}" type="pres">
      <dgm:prSet presAssocID="{AD02B2A7-C7E5-40D0-BD91-8B37786A5B82}" presName="desTx" presStyleLbl="fgAcc1" presStyleIdx="1" presStyleCnt="2">
        <dgm:presLayoutVars>
          <dgm:bulletEnabled val="1"/>
        </dgm:presLayoutVars>
      </dgm:prSet>
      <dgm:spPr/>
    </dgm:pt>
  </dgm:ptLst>
  <dgm:cxnLst>
    <dgm:cxn modelId="{17E65A15-5433-4CDD-A522-547F89514B2E}" type="presOf" srcId="{BAEAD9A5-BB48-473D-BCDB-8F3C637B5ABE}" destId="{F49CF358-482A-4667-9863-81E02D27D16D}" srcOrd="0" destOrd="0" presId="urn:microsoft.com/office/officeart/2005/8/layout/process3"/>
    <dgm:cxn modelId="{E6078239-1AC6-41D0-8772-7764297B35BC}" srcId="{BAEAD9A5-BB48-473D-BCDB-8F3C637B5ABE}" destId="{AD02B2A7-C7E5-40D0-BD91-8B37786A5B82}" srcOrd="1" destOrd="0" parTransId="{D7461134-5369-412A-BC2C-BFFA77779A10}" sibTransId="{A9FB6B78-BBF5-400D-AB7E-5BA957CBEE50}"/>
    <dgm:cxn modelId="{5DF4795E-781F-4919-ABCA-39E9579BEAE3}" srcId="{AD02B2A7-C7E5-40D0-BD91-8B37786A5B82}" destId="{6CD3DD83-C906-42CE-967F-8114D0522526}" srcOrd="1" destOrd="0" parTransId="{8196FEBD-D978-4E56-9BD9-055A6075C31C}" sibTransId="{09B74DD3-8CE2-4094-9B6D-626D2BE255A7}"/>
    <dgm:cxn modelId="{512CA072-8312-459D-98A0-53854999A7DB}" srcId="{AD02B2A7-C7E5-40D0-BD91-8B37786A5B82}" destId="{5F7A443E-0349-413F-8342-28E22AB1387F}" srcOrd="2" destOrd="0" parTransId="{87A27F32-A4C5-49F6-B336-1AE18272F268}" sibTransId="{20C87C06-375F-44E9-AA7E-87527F3B0136}"/>
    <dgm:cxn modelId="{AD8A5B75-58F9-4BC9-B1A6-0E41C006D95C}" type="presOf" srcId="{BE37A811-0590-46C2-9AB1-0EC537106885}" destId="{89390FFF-6B8B-4811-8C65-F2423C2FB9A3}" srcOrd="0" destOrd="0" presId="urn:microsoft.com/office/officeart/2005/8/layout/process3"/>
    <dgm:cxn modelId="{8F87DE75-C6CB-4B0B-B748-FF91D2F0C46C}" srcId="{72598CF7-D5AC-4D87-9066-F7FB781BBD1F}" destId="{BE37A811-0590-46C2-9AB1-0EC537106885}" srcOrd="0" destOrd="0" parTransId="{606EAF14-246F-4968-A468-817B74F30C6A}" sibTransId="{0C886013-B712-4A10-8F69-6B8F89A146AD}"/>
    <dgm:cxn modelId="{B379B898-3776-4FA1-965B-EF5AA4336E66}" type="presOf" srcId="{72598CF7-D5AC-4D87-9066-F7FB781BBD1F}" destId="{2DEBF20E-2C72-4970-963F-A703C1C8E0A7}" srcOrd="0" destOrd="0" presId="urn:microsoft.com/office/officeart/2005/8/layout/process3"/>
    <dgm:cxn modelId="{CD9F9999-E231-4F39-812E-86F6A1FC322D}" type="presOf" srcId="{AD02B2A7-C7E5-40D0-BD91-8B37786A5B82}" destId="{DA53457B-C25E-45BC-B54C-AC30410F85D5}" srcOrd="1" destOrd="0" presId="urn:microsoft.com/office/officeart/2005/8/layout/process3"/>
    <dgm:cxn modelId="{4FE63BA9-794A-4C54-9498-509A59FDD577}" srcId="{AD02B2A7-C7E5-40D0-BD91-8B37786A5B82}" destId="{59E3AA1F-B1DE-4E34-99FF-AAAD67642D7A}" srcOrd="0" destOrd="0" parTransId="{69180D5D-35CD-475F-AA2A-D5E53670630B}" sibTransId="{729D28BF-1279-4398-8DE7-4134651EA32F}"/>
    <dgm:cxn modelId="{7F4917C2-1E3F-477C-BF8E-6CC50FC74E19}" type="presOf" srcId="{010A04AB-B070-4E27-9927-CF0C965C4BE1}" destId="{68BE618F-00AF-4128-8EC8-95EB00FE0C5C}" srcOrd="0" destOrd="0" presId="urn:microsoft.com/office/officeart/2005/8/layout/process3"/>
    <dgm:cxn modelId="{07E109D3-B686-45F2-9A51-2E3BC9FB5DD4}" type="presOf" srcId="{31E493D2-CA2D-49A2-A2CA-A64D199CD109}" destId="{89390FFF-6B8B-4811-8C65-F2423C2FB9A3}" srcOrd="0" destOrd="1" presId="urn:microsoft.com/office/officeart/2005/8/layout/process3"/>
    <dgm:cxn modelId="{5BB296D7-B3BE-4828-BB20-449D88DF41F5}" type="presOf" srcId="{72598CF7-D5AC-4D87-9066-F7FB781BBD1F}" destId="{8E4EE2DD-B5C3-49A8-89DE-958A0C3AEFD4}" srcOrd="1" destOrd="0" presId="urn:microsoft.com/office/officeart/2005/8/layout/process3"/>
    <dgm:cxn modelId="{B99FCDDD-A39C-4C35-A0F8-3D9257037BE2}" type="presOf" srcId="{59E3AA1F-B1DE-4E34-99FF-AAAD67642D7A}" destId="{8ABD6063-2CEB-42C5-AF5A-60E5973E9860}" srcOrd="0" destOrd="0" presId="urn:microsoft.com/office/officeart/2005/8/layout/process3"/>
    <dgm:cxn modelId="{9256DBDD-14C8-4B20-B10B-88D1C741893E}" type="presOf" srcId="{5F7A443E-0349-413F-8342-28E22AB1387F}" destId="{8ABD6063-2CEB-42C5-AF5A-60E5973E9860}" srcOrd="0" destOrd="2" presId="urn:microsoft.com/office/officeart/2005/8/layout/process3"/>
    <dgm:cxn modelId="{2D03E6E6-1F9A-45EB-B3F9-D9641CD5BCFA}" srcId="{BAEAD9A5-BB48-473D-BCDB-8F3C637B5ABE}" destId="{72598CF7-D5AC-4D87-9066-F7FB781BBD1F}" srcOrd="0" destOrd="0" parTransId="{4131694B-94EE-404C-9190-F732A1419995}" sibTransId="{010A04AB-B070-4E27-9927-CF0C965C4BE1}"/>
    <dgm:cxn modelId="{1C3CC0E7-4610-434F-ADA6-32FB0D10395E}" type="presOf" srcId="{AD02B2A7-C7E5-40D0-BD91-8B37786A5B82}" destId="{5CABD507-5455-4A30-ADF5-C68CE3813A14}" srcOrd="0" destOrd="0" presId="urn:microsoft.com/office/officeart/2005/8/layout/process3"/>
    <dgm:cxn modelId="{F4E702EE-4EEF-43B1-AF59-B0BC33F5CEE6}" type="presOf" srcId="{6CD3DD83-C906-42CE-967F-8114D0522526}" destId="{8ABD6063-2CEB-42C5-AF5A-60E5973E9860}" srcOrd="0" destOrd="1" presId="urn:microsoft.com/office/officeart/2005/8/layout/process3"/>
    <dgm:cxn modelId="{5584A4F6-4B05-4D29-8F27-6EF7B015DEC0}" srcId="{72598CF7-D5AC-4D87-9066-F7FB781BBD1F}" destId="{31E493D2-CA2D-49A2-A2CA-A64D199CD109}" srcOrd="1" destOrd="0" parTransId="{2FB6CC38-CCF6-4A3F-94E1-5464C19726DB}" sibTransId="{A0FEE60F-E4FF-47FE-A657-C9B534330C29}"/>
    <dgm:cxn modelId="{CFCBF6FB-E704-4377-8361-79FCFA51512F}" type="presOf" srcId="{010A04AB-B070-4E27-9927-CF0C965C4BE1}" destId="{8C92380E-2D70-4FD3-80AD-DBCCF7D2749A}" srcOrd="1" destOrd="0" presId="urn:microsoft.com/office/officeart/2005/8/layout/process3"/>
    <dgm:cxn modelId="{F0A5363C-B035-46CD-8BED-CF81DCC462A8}" type="presParOf" srcId="{F49CF358-482A-4667-9863-81E02D27D16D}" destId="{05FFA96E-BF1D-4A60-A1C4-2390E92FA2BF}" srcOrd="0" destOrd="0" presId="urn:microsoft.com/office/officeart/2005/8/layout/process3"/>
    <dgm:cxn modelId="{1B54F3F0-BB24-498D-99D6-81447732D06D}" type="presParOf" srcId="{05FFA96E-BF1D-4A60-A1C4-2390E92FA2BF}" destId="{2DEBF20E-2C72-4970-963F-A703C1C8E0A7}" srcOrd="0" destOrd="0" presId="urn:microsoft.com/office/officeart/2005/8/layout/process3"/>
    <dgm:cxn modelId="{71EE758B-150E-48A3-B573-D4E08C7E5C58}" type="presParOf" srcId="{05FFA96E-BF1D-4A60-A1C4-2390E92FA2BF}" destId="{8E4EE2DD-B5C3-49A8-89DE-958A0C3AEFD4}" srcOrd="1" destOrd="0" presId="urn:microsoft.com/office/officeart/2005/8/layout/process3"/>
    <dgm:cxn modelId="{3025849F-C1CB-44FD-9131-E201D3B7DA4A}" type="presParOf" srcId="{05FFA96E-BF1D-4A60-A1C4-2390E92FA2BF}" destId="{89390FFF-6B8B-4811-8C65-F2423C2FB9A3}" srcOrd="2" destOrd="0" presId="urn:microsoft.com/office/officeart/2005/8/layout/process3"/>
    <dgm:cxn modelId="{39B85A7C-25F3-449B-98E0-38A1DE5E2240}" type="presParOf" srcId="{F49CF358-482A-4667-9863-81E02D27D16D}" destId="{68BE618F-00AF-4128-8EC8-95EB00FE0C5C}" srcOrd="1" destOrd="0" presId="urn:microsoft.com/office/officeart/2005/8/layout/process3"/>
    <dgm:cxn modelId="{7F570825-E65A-411E-9C0A-1ECD76E40DA8}" type="presParOf" srcId="{68BE618F-00AF-4128-8EC8-95EB00FE0C5C}" destId="{8C92380E-2D70-4FD3-80AD-DBCCF7D2749A}" srcOrd="0" destOrd="0" presId="urn:microsoft.com/office/officeart/2005/8/layout/process3"/>
    <dgm:cxn modelId="{1469B525-46E1-4396-8FD1-E75421FC7320}" type="presParOf" srcId="{F49CF358-482A-4667-9863-81E02D27D16D}" destId="{EC6BB685-F7D7-49A7-9007-FDD9453D04F5}" srcOrd="2" destOrd="0" presId="urn:microsoft.com/office/officeart/2005/8/layout/process3"/>
    <dgm:cxn modelId="{D8106A75-B559-47DB-9361-7466380FDAC7}" type="presParOf" srcId="{EC6BB685-F7D7-49A7-9007-FDD9453D04F5}" destId="{5CABD507-5455-4A30-ADF5-C68CE3813A14}" srcOrd="0" destOrd="0" presId="urn:microsoft.com/office/officeart/2005/8/layout/process3"/>
    <dgm:cxn modelId="{387ABA14-7D44-4CCA-BB7B-8186CEAEFCFB}" type="presParOf" srcId="{EC6BB685-F7D7-49A7-9007-FDD9453D04F5}" destId="{DA53457B-C25E-45BC-B54C-AC30410F85D5}" srcOrd="1" destOrd="0" presId="urn:microsoft.com/office/officeart/2005/8/layout/process3"/>
    <dgm:cxn modelId="{318E8948-2500-4271-B227-31EE633EDCCE}" type="presParOf" srcId="{EC6BB685-F7D7-49A7-9007-FDD9453D04F5}" destId="{8ABD6063-2CEB-42C5-AF5A-60E5973E9860}"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FB9B1F2-1193-4333-A646-6DD7A36CACEA}" type="doc">
      <dgm:prSet loTypeId="urn:microsoft.com/office/officeart/2009/3/layout/DescendingProcess" loCatId="process" qsTypeId="urn:microsoft.com/office/officeart/2005/8/quickstyle/simple4" qsCatId="simple" csTypeId="urn:microsoft.com/office/officeart/2005/8/colors/accent1_2" csCatId="accent1" phldr="1"/>
      <dgm:spPr/>
      <dgm:t>
        <a:bodyPr/>
        <a:lstStyle/>
        <a:p>
          <a:endParaRPr lang="en-US"/>
        </a:p>
      </dgm:t>
    </dgm:pt>
    <dgm:pt modelId="{9409D2F7-0BAE-4DC3-8A7D-D51701F05A1E}">
      <dgm:prSet phldrT="[Text]"/>
      <dgm:spPr/>
      <dgm:t>
        <a:bodyPr/>
        <a:lstStyle/>
        <a:p>
          <a:r>
            <a:rPr lang="en-US">
              <a:latin typeface="Times New Roman" panose="02020603050405020304" pitchFamily="18" charset="0"/>
              <a:cs typeface="Times New Roman" panose="02020603050405020304" pitchFamily="18" charset="0"/>
            </a:rPr>
            <a:t>Bắt đầu với CSS</a:t>
          </a:r>
        </a:p>
      </dgm:t>
    </dgm:pt>
    <dgm:pt modelId="{E82A0B09-5181-43BB-8DD2-90F245FF21F3}" type="parTrans" cxnId="{856DE3D0-8F6F-4C30-A657-1B8ED16DA8DF}">
      <dgm:prSet/>
      <dgm:spPr/>
      <dgm:t>
        <a:bodyPr/>
        <a:lstStyle/>
        <a:p>
          <a:endParaRPr lang="en-US">
            <a:latin typeface="Times New Roman" panose="02020603050405020304" pitchFamily="18" charset="0"/>
            <a:cs typeface="Times New Roman" panose="02020603050405020304" pitchFamily="18" charset="0"/>
          </a:endParaRPr>
        </a:p>
      </dgm:t>
    </dgm:pt>
    <dgm:pt modelId="{59224B8E-E9AB-4040-AC6B-50EBBE872616}" type="sibTrans" cxnId="{856DE3D0-8F6F-4C30-A657-1B8ED16DA8DF}">
      <dgm:prSet/>
      <dgm:spPr/>
      <dgm:t>
        <a:bodyPr/>
        <a:lstStyle/>
        <a:p>
          <a:endParaRPr lang="en-US">
            <a:latin typeface="Times New Roman" panose="02020603050405020304" pitchFamily="18" charset="0"/>
            <a:cs typeface="Times New Roman" panose="02020603050405020304" pitchFamily="18" charset="0"/>
          </a:endParaRPr>
        </a:p>
      </dgm:t>
    </dgm:pt>
    <dgm:pt modelId="{7874B28B-DAA7-43E3-9043-D30EF5E47233}">
      <dgm:prSet phldrT="[Text]"/>
      <dgm:spPr/>
      <dgm:t>
        <a:bodyPr/>
        <a:lstStyle/>
        <a:p>
          <a:r>
            <a:rPr lang="en-US">
              <a:latin typeface="Times New Roman" panose="02020603050405020304" pitchFamily="18" charset="0"/>
              <a:cs typeface="Times New Roman" panose="02020603050405020304" pitchFamily="18" charset="0"/>
            </a:rPr>
            <a:t>Cách cấu trúc CSS</a:t>
          </a:r>
        </a:p>
      </dgm:t>
    </dgm:pt>
    <dgm:pt modelId="{151AAFE7-4CF4-4D27-AC53-77BB81C30440}" type="parTrans" cxnId="{65FBAB89-0F21-46A7-A5D6-51B88B02402D}">
      <dgm:prSet/>
      <dgm:spPr/>
      <dgm:t>
        <a:bodyPr/>
        <a:lstStyle/>
        <a:p>
          <a:endParaRPr lang="en-US">
            <a:latin typeface="Times New Roman" panose="02020603050405020304" pitchFamily="18" charset="0"/>
            <a:cs typeface="Times New Roman" panose="02020603050405020304" pitchFamily="18" charset="0"/>
          </a:endParaRPr>
        </a:p>
      </dgm:t>
    </dgm:pt>
    <dgm:pt modelId="{9A7AA730-F90C-4A7E-8DA5-4891A263806B}" type="sibTrans" cxnId="{65FBAB89-0F21-46A7-A5D6-51B88B02402D}">
      <dgm:prSet/>
      <dgm:spPr/>
      <dgm:t>
        <a:bodyPr/>
        <a:lstStyle/>
        <a:p>
          <a:endParaRPr lang="en-US">
            <a:latin typeface="Times New Roman" panose="02020603050405020304" pitchFamily="18" charset="0"/>
            <a:cs typeface="Times New Roman" panose="02020603050405020304" pitchFamily="18" charset="0"/>
          </a:endParaRPr>
        </a:p>
      </dgm:t>
    </dgm:pt>
    <dgm:pt modelId="{C485FE21-50C6-447A-93CB-E28BFBA8B778}">
      <dgm:prSet phldrT="[Text]"/>
      <dgm:spPr/>
      <dgm:t>
        <a:bodyPr/>
        <a:lstStyle/>
        <a:p>
          <a:r>
            <a:rPr lang="en-US">
              <a:latin typeface="Times New Roman" panose="02020603050405020304" pitchFamily="18" charset="0"/>
              <a:cs typeface="Times New Roman" panose="02020603050405020304" pitchFamily="18" charset="0"/>
            </a:rPr>
            <a:t>Cách CSS hoạt động</a:t>
          </a:r>
        </a:p>
      </dgm:t>
    </dgm:pt>
    <dgm:pt modelId="{D9CA4DDC-AADA-4F54-8781-13EB079C9D19}" type="parTrans" cxnId="{50075130-42DE-4376-AB5A-12E8216CACC2}">
      <dgm:prSet/>
      <dgm:spPr/>
      <dgm:t>
        <a:bodyPr/>
        <a:lstStyle/>
        <a:p>
          <a:endParaRPr lang="en-US">
            <a:latin typeface="Times New Roman" panose="02020603050405020304" pitchFamily="18" charset="0"/>
            <a:cs typeface="Times New Roman" panose="02020603050405020304" pitchFamily="18" charset="0"/>
          </a:endParaRPr>
        </a:p>
      </dgm:t>
    </dgm:pt>
    <dgm:pt modelId="{43CC7296-CE60-462B-87C8-7A05761740A9}" type="sibTrans" cxnId="{50075130-42DE-4376-AB5A-12E8216CACC2}">
      <dgm:prSet/>
      <dgm:spPr/>
      <dgm:t>
        <a:bodyPr/>
        <a:lstStyle/>
        <a:p>
          <a:endParaRPr lang="en-US">
            <a:latin typeface="Times New Roman" panose="02020603050405020304" pitchFamily="18" charset="0"/>
            <a:cs typeface="Times New Roman" panose="02020603050405020304" pitchFamily="18" charset="0"/>
          </a:endParaRPr>
        </a:p>
      </dgm:t>
    </dgm:pt>
    <dgm:pt modelId="{2E16155E-8772-420B-AACC-2983335CB788}">
      <dgm:prSet phldrT="[Text]"/>
      <dgm:spPr/>
      <dgm:t>
        <a:bodyPr/>
        <a:lstStyle/>
        <a:p>
          <a:r>
            <a:rPr lang="en-US">
              <a:latin typeface="Times New Roman" panose="02020603050405020304" pitchFamily="18" charset="0"/>
              <a:cs typeface="Times New Roman" panose="02020603050405020304" pitchFamily="18" charset="0"/>
            </a:rPr>
            <a:t>Xây dựng blocks</a:t>
          </a:r>
        </a:p>
      </dgm:t>
    </dgm:pt>
    <dgm:pt modelId="{E798BD94-8183-46AA-945D-F07A7193F74D}" type="parTrans" cxnId="{BE050428-524F-4597-BAD8-ABABDA625165}">
      <dgm:prSet/>
      <dgm:spPr/>
      <dgm:t>
        <a:bodyPr/>
        <a:lstStyle/>
        <a:p>
          <a:endParaRPr lang="en-US">
            <a:latin typeface="Times New Roman" panose="02020603050405020304" pitchFamily="18" charset="0"/>
            <a:cs typeface="Times New Roman" panose="02020603050405020304" pitchFamily="18" charset="0"/>
          </a:endParaRPr>
        </a:p>
      </dgm:t>
    </dgm:pt>
    <dgm:pt modelId="{6C6D6247-A4FF-49EE-B190-E4764E3E9CF3}" type="sibTrans" cxnId="{BE050428-524F-4597-BAD8-ABABDA625165}">
      <dgm:prSet/>
      <dgm:spPr/>
      <dgm:t>
        <a:bodyPr/>
        <a:lstStyle/>
        <a:p>
          <a:endParaRPr lang="en-US">
            <a:latin typeface="Times New Roman" panose="02020603050405020304" pitchFamily="18" charset="0"/>
            <a:cs typeface="Times New Roman" panose="02020603050405020304" pitchFamily="18" charset="0"/>
          </a:endParaRPr>
        </a:p>
      </dgm:t>
    </dgm:pt>
    <dgm:pt modelId="{21DADED8-DB8F-40C4-A367-DF6ED6F2CF0E}">
      <dgm:prSet phldrT="[Text]"/>
      <dgm:spPr/>
      <dgm:t>
        <a:bodyPr/>
        <a:lstStyle/>
        <a:p>
          <a:r>
            <a:rPr lang="en-US">
              <a:latin typeface="Times New Roman" panose="02020603050405020304" pitchFamily="18" charset="0"/>
              <a:cs typeface="Times New Roman" panose="02020603050405020304" pitchFamily="18" charset="0"/>
            </a:rPr>
            <a:t>Tạo kiểu văn bản</a:t>
          </a:r>
        </a:p>
      </dgm:t>
    </dgm:pt>
    <dgm:pt modelId="{F9A5E4E3-2850-4AE1-B920-632F5C1763E4}" type="parTrans" cxnId="{38CADC89-3749-445F-8976-92A57A9F811E}">
      <dgm:prSet/>
      <dgm:spPr/>
      <dgm:t>
        <a:bodyPr/>
        <a:lstStyle/>
        <a:p>
          <a:endParaRPr lang="en-US">
            <a:latin typeface="Times New Roman" panose="02020603050405020304" pitchFamily="18" charset="0"/>
            <a:cs typeface="Times New Roman" panose="02020603050405020304" pitchFamily="18" charset="0"/>
          </a:endParaRPr>
        </a:p>
      </dgm:t>
    </dgm:pt>
    <dgm:pt modelId="{30B68ECC-0F20-4431-93DF-7E23C47D1333}" type="sibTrans" cxnId="{38CADC89-3749-445F-8976-92A57A9F811E}">
      <dgm:prSet/>
      <dgm:spPr/>
      <dgm:t>
        <a:bodyPr/>
        <a:lstStyle/>
        <a:p>
          <a:endParaRPr lang="en-US">
            <a:latin typeface="Times New Roman" panose="02020603050405020304" pitchFamily="18" charset="0"/>
            <a:cs typeface="Times New Roman" panose="02020603050405020304" pitchFamily="18" charset="0"/>
          </a:endParaRPr>
        </a:p>
      </dgm:t>
    </dgm:pt>
    <dgm:pt modelId="{4D4E73F2-9ED2-441B-B78D-7C97272CB1B1}">
      <dgm:prSet phldrT="[Text]"/>
      <dgm:spPr/>
      <dgm:t>
        <a:bodyPr/>
        <a:lstStyle/>
        <a:p>
          <a:r>
            <a:rPr lang="en-US">
              <a:latin typeface="Times New Roman" panose="02020603050405020304" pitchFamily="18" charset="0"/>
              <a:cs typeface="Times New Roman" panose="02020603050405020304" pitchFamily="18" charset="0"/>
            </a:rPr>
            <a:t>Kỹ thuật bố cục trang CSS </a:t>
          </a:r>
        </a:p>
      </dgm:t>
    </dgm:pt>
    <dgm:pt modelId="{94E9B6A8-D7D5-4E03-9E7E-86B468B0442A}" type="parTrans" cxnId="{0B646DA2-ED6F-4032-97EF-FC0ADD5AB7C4}">
      <dgm:prSet/>
      <dgm:spPr/>
      <dgm:t>
        <a:bodyPr/>
        <a:lstStyle/>
        <a:p>
          <a:endParaRPr lang="en-US">
            <a:latin typeface="Times New Roman" panose="02020603050405020304" pitchFamily="18" charset="0"/>
            <a:cs typeface="Times New Roman" panose="02020603050405020304" pitchFamily="18" charset="0"/>
          </a:endParaRPr>
        </a:p>
      </dgm:t>
    </dgm:pt>
    <dgm:pt modelId="{BAF30DF9-4220-4973-9C5F-8C7B4A36403D}" type="sibTrans" cxnId="{0B646DA2-ED6F-4032-97EF-FC0ADD5AB7C4}">
      <dgm:prSet/>
      <dgm:spPr/>
      <dgm:t>
        <a:bodyPr/>
        <a:lstStyle/>
        <a:p>
          <a:endParaRPr lang="en-US">
            <a:latin typeface="Times New Roman" panose="02020603050405020304" pitchFamily="18" charset="0"/>
            <a:cs typeface="Times New Roman" panose="02020603050405020304" pitchFamily="18" charset="0"/>
          </a:endParaRPr>
        </a:p>
      </dgm:t>
    </dgm:pt>
    <dgm:pt modelId="{4FF8B478-3E1F-4525-9A8B-4D16D2B91027}" type="pres">
      <dgm:prSet presAssocID="{8FB9B1F2-1193-4333-A646-6DD7A36CACEA}" presName="Name0" presStyleCnt="0">
        <dgm:presLayoutVars>
          <dgm:chMax val="7"/>
          <dgm:chPref val="5"/>
        </dgm:presLayoutVars>
      </dgm:prSet>
      <dgm:spPr/>
    </dgm:pt>
    <dgm:pt modelId="{C4A5BDE0-D444-4CA5-9B8C-0D7E79C632C8}" type="pres">
      <dgm:prSet presAssocID="{8FB9B1F2-1193-4333-A646-6DD7A36CACEA}" presName="arrowNode" presStyleLbl="node1" presStyleIdx="0" presStyleCnt="1"/>
      <dgm:spPr/>
    </dgm:pt>
    <dgm:pt modelId="{EA5FA0AF-1B60-4C39-98E4-C4FC561F3F3F}" type="pres">
      <dgm:prSet presAssocID="{9409D2F7-0BAE-4DC3-8A7D-D51701F05A1E}" presName="txNode1" presStyleLbl="revTx" presStyleIdx="0" presStyleCnt="6">
        <dgm:presLayoutVars>
          <dgm:bulletEnabled val="1"/>
        </dgm:presLayoutVars>
      </dgm:prSet>
      <dgm:spPr/>
    </dgm:pt>
    <dgm:pt modelId="{7C0A7E43-0516-4BA4-BBED-8F58D61DC2BD}" type="pres">
      <dgm:prSet presAssocID="{7874B28B-DAA7-43E3-9043-D30EF5E47233}" presName="txNode2" presStyleLbl="revTx" presStyleIdx="1" presStyleCnt="6">
        <dgm:presLayoutVars>
          <dgm:bulletEnabled val="1"/>
        </dgm:presLayoutVars>
      </dgm:prSet>
      <dgm:spPr/>
    </dgm:pt>
    <dgm:pt modelId="{B76E7178-B7E9-4F0E-A7D8-21FD8C6B0269}" type="pres">
      <dgm:prSet presAssocID="{9A7AA730-F90C-4A7E-8DA5-4891A263806B}" presName="dotNode2" presStyleCnt="0"/>
      <dgm:spPr/>
    </dgm:pt>
    <dgm:pt modelId="{9169E4B9-C3C7-43B0-87B8-66212598C133}" type="pres">
      <dgm:prSet presAssocID="{9A7AA730-F90C-4A7E-8DA5-4891A263806B}" presName="dotRepeatNode" presStyleLbl="fgShp" presStyleIdx="0" presStyleCnt="4"/>
      <dgm:spPr/>
    </dgm:pt>
    <dgm:pt modelId="{B514B3AA-20BF-4CBB-8A35-853E6AC22E27}" type="pres">
      <dgm:prSet presAssocID="{C485FE21-50C6-447A-93CB-E28BFBA8B778}" presName="txNode3" presStyleLbl="revTx" presStyleIdx="2" presStyleCnt="6">
        <dgm:presLayoutVars>
          <dgm:bulletEnabled val="1"/>
        </dgm:presLayoutVars>
      </dgm:prSet>
      <dgm:spPr/>
    </dgm:pt>
    <dgm:pt modelId="{DA15741E-F573-4736-9E37-3CF8E36F3429}" type="pres">
      <dgm:prSet presAssocID="{43CC7296-CE60-462B-87C8-7A05761740A9}" presName="dotNode3" presStyleCnt="0"/>
      <dgm:spPr/>
    </dgm:pt>
    <dgm:pt modelId="{82DB2B89-F5A6-4E27-9E61-6975A8C98DEB}" type="pres">
      <dgm:prSet presAssocID="{43CC7296-CE60-462B-87C8-7A05761740A9}" presName="dotRepeatNode" presStyleLbl="fgShp" presStyleIdx="1" presStyleCnt="4"/>
      <dgm:spPr/>
    </dgm:pt>
    <dgm:pt modelId="{0AB2BDD1-6A57-4E8B-BE87-3BC884A999A7}" type="pres">
      <dgm:prSet presAssocID="{2E16155E-8772-420B-AACC-2983335CB788}" presName="txNode4" presStyleLbl="revTx" presStyleIdx="3" presStyleCnt="6">
        <dgm:presLayoutVars>
          <dgm:bulletEnabled val="1"/>
        </dgm:presLayoutVars>
      </dgm:prSet>
      <dgm:spPr/>
    </dgm:pt>
    <dgm:pt modelId="{87B04136-98A8-4151-AE09-D2AB76FC3C69}" type="pres">
      <dgm:prSet presAssocID="{6C6D6247-A4FF-49EE-B190-E4764E3E9CF3}" presName="dotNode4" presStyleCnt="0"/>
      <dgm:spPr/>
    </dgm:pt>
    <dgm:pt modelId="{B03A0843-57C5-4926-BF75-DF75BA13A4F0}" type="pres">
      <dgm:prSet presAssocID="{6C6D6247-A4FF-49EE-B190-E4764E3E9CF3}" presName="dotRepeatNode" presStyleLbl="fgShp" presStyleIdx="2" presStyleCnt="4"/>
      <dgm:spPr/>
    </dgm:pt>
    <dgm:pt modelId="{84374276-A970-44F8-8A63-4CD48BD8CFF4}" type="pres">
      <dgm:prSet presAssocID="{21DADED8-DB8F-40C4-A367-DF6ED6F2CF0E}" presName="txNode5" presStyleLbl="revTx" presStyleIdx="4" presStyleCnt="6">
        <dgm:presLayoutVars>
          <dgm:bulletEnabled val="1"/>
        </dgm:presLayoutVars>
      </dgm:prSet>
      <dgm:spPr/>
    </dgm:pt>
    <dgm:pt modelId="{CAA1E5CD-7241-459A-A743-916FB1CE1842}" type="pres">
      <dgm:prSet presAssocID="{30B68ECC-0F20-4431-93DF-7E23C47D1333}" presName="dotNode5" presStyleCnt="0"/>
      <dgm:spPr/>
    </dgm:pt>
    <dgm:pt modelId="{6769DA3E-75D8-44C6-AD65-1C27691068FA}" type="pres">
      <dgm:prSet presAssocID="{30B68ECC-0F20-4431-93DF-7E23C47D1333}" presName="dotRepeatNode" presStyleLbl="fgShp" presStyleIdx="3" presStyleCnt="4"/>
      <dgm:spPr/>
    </dgm:pt>
    <dgm:pt modelId="{AE31682B-FFE6-4190-82D7-C36639731CED}" type="pres">
      <dgm:prSet presAssocID="{4D4E73F2-9ED2-441B-B78D-7C97272CB1B1}" presName="txNode6" presStyleLbl="revTx" presStyleIdx="5" presStyleCnt="6">
        <dgm:presLayoutVars>
          <dgm:bulletEnabled val="1"/>
        </dgm:presLayoutVars>
      </dgm:prSet>
      <dgm:spPr/>
    </dgm:pt>
  </dgm:ptLst>
  <dgm:cxnLst>
    <dgm:cxn modelId="{A9A71318-D32B-4531-93A1-AA8851475C90}" type="presOf" srcId="{8FB9B1F2-1193-4333-A646-6DD7A36CACEA}" destId="{4FF8B478-3E1F-4525-9A8B-4D16D2B91027}" srcOrd="0" destOrd="0" presId="urn:microsoft.com/office/officeart/2009/3/layout/DescendingProcess"/>
    <dgm:cxn modelId="{53690C25-B6D8-4B2F-B999-4B383E79102A}" type="presOf" srcId="{6C6D6247-A4FF-49EE-B190-E4764E3E9CF3}" destId="{B03A0843-57C5-4926-BF75-DF75BA13A4F0}" srcOrd="0" destOrd="0" presId="urn:microsoft.com/office/officeart/2009/3/layout/DescendingProcess"/>
    <dgm:cxn modelId="{BE050428-524F-4597-BAD8-ABABDA625165}" srcId="{8FB9B1F2-1193-4333-A646-6DD7A36CACEA}" destId="{2E16155E-8772-420B-AACC-2983335CB788}" srcOrd="3" destOrd="0" parTransId="{E798BD94-8183-46AA-945D-F07A7193F74D}" sibTransId="{6C6D6247-A4FF-49EE-B190-E4764E3E9CF3}"/>
    <dgm:cxn modelId="{50075130-42DE-4376-AB5A-12E8216CACC2}" srcId="{8FB9B1F2-1193-4333-A646-6DD7A36CACEA}" destId="{C485FE21-50C6-447A-93CB-E28BFBA8B778}" srcOrd="2" destOrd="0" parTransId="{D9CA4DDC-AADA-4F54-8781-13EB079C9D19}" sibTransId="{43CC7296-CE60-462B-87C8-7A05761740A9}"/>
    <dgm:cxn modelId="{1FF0D53D-383D-482A-AAC5-FE1D872D4CCB}" type="presOf" srcId="{30B68ECC-0F20-4431-93DF-7E23C47D1333}" destId="{6769DA3E-75D8-44C6-AD65-1C27691068FA}" srcOrd="0" destOrd="0" presId="urn:microsoft.com/office/officeart/2009/3/layout/DescendingProcess"/>
    <dgm:cxn modelId="{6A9FAA5C-3F30-40BA-8390-DF4335704460}" type="presOf" srcId="{2E16155E-8772-420B-AACC-2983335CB788}" destId="{0AB2BDD1-6A57-4E8B-BE87-3BC884A999A7}" srcOrd="0" destOrd="0" presId="urn:microsoft.com/office/officeart/2009/3/layout/DescendingProcess"/>
    <dgm:cxn modelId="{2EE45E60-D41F-46D4-B544-D80525941F22}" type="presOf" srcId="{21DADED8-DB8F-40C4-A367-DF6ED6F2CF0E}" destId="{84374276-A970-44F8-8A63-4CD48BD8CFF4}" srcOrd="0" destOrd="0" presId="urn:microsoft.com/office/officeart/2009/3/layout/DescendingProcess"/>
    <dgm:cxn modelId="{8D48994A-BA7C-462A-9D51-7374767B56B8}" type="presOf" srcId="{43CC7296-CE60-462B-87C8-7A05761740A9}" destId="{82DB2B89-F5A6-4E27-9E61-6975A8C98DEB}" srcOrd="0" destOrd="0" presId="urn:microsoft.com/office/officeart/2009/3/layout/DescendingProcess"/>
    <dgm:cxn modelId="{AD948072-8013-47F8-843A-4BD69E84C9DD}" type="presOf" srcId="{9A7AA730-F90C-4A7E-8DA5-4891A263806B}" destId="{9169E4B9-C3C7-43B0-87B8-66212598C133}" srcOrd="0" destOrd="0" presId="urn:microsoft.com/office/officeart/2009/3/layout/DescendingProcess"/>
    <dgm:cxn modelId="{65FBAB89-0F21-46A7-A5D6-51B88B02402D}" srcId="{8FB9B1F2-1193-4333-A646-6DD7A36CACEA}" destId="{7874B28B-DAA7-43E3-9043-D30EF5E47233}" srcOrd="1" destOrd="0" parTransId="{151AAFE7-4CF4-4D27-AC53-77BB81C30440}" sibTransId="{9A7AA730-F90C-4A7E-8DA5-4891A263806B}"/>
    <dgm:cxn modelId="{38CADC89-3749-445F-8976-92A57A9F811E}" srcId="{8FB9B1F2-1193-4333-A646-6DD7A36CACEA}" destId="{21DADED8-DB8F-40C4-A367-DF6ED6F2CF0E}" srcOrd="4" destOrd="0" parTransId="{F9A5E4E3-2850-4AE1-B920-632F5C1763E4}" sibTransId="{30B68ECC-0F20-4431-93DF-7E23C47D1333}"/>
    <dgm:cxn modelId="{CFF8368F-FECC-4E2F-8404-289FCB19ADD1}" type="presOf" srcId="{9409D2F7-0BAE-4DC3-8A7D-D51701F05A1E}" destId="{EA5FA0AF-1B60-4C39-98E4-C4FC561F3F3F}" srcOrd="0" destOrd="0" presId="urn:microsoft.com/office/officeart/2009/3/layout/DescendingProcess"/>
    <dgm:cxn modelId="{5AA70398-D173-474F-ADE1-F1488DCF9D11}" type="presOf" srcId="{C485FE21-50C6-447A-93CB-E28BFBA8B778}" destId="{B514B3AA-20BF-4CBB-8A35-853E6AC22E27}" srcOrd="0" destOrd="0" presId="urn:microsoft.com/office/officeart/2009/3/layout/DescendingProcess"/>
    <dgm:cxn modelId="{0B646DA2-ED6F-4032-97EF-FC0ADD5AB7C4}" srcId="{8FB9B1F2-1193-4333-A646-6DD7A36CACEA}" destId="{4D4E73F2-9ED2-441B-B78D-7C97272CB1B1}" srcOrd="5" destOrd="0" parTransId="{94E9B6A8-D7D5-4E03-9E7E-86B468B0442A}" sibTransId="{BAF30DF9-4220-4973-9C5F-8C7B4A36403D}"/>
    <dgm:cxn modelId="{CD779DC4-85B1-465D-9E50-A19E7DFA06DE}" type="presOf" srcId="{7874B28B-DAA7-43E3-9043-D30EF5E47233}" destId="{7C0A7E43-0516-4BA4-BBED-8F58D61DC2BD}" srcOrd="0" destOrd="0" presId="urn:microsoft.com/office/officeart/2009/3/layout/DescendingProcess"/>
    <dgm:cxn modelId="{25BE8CC8-0729-46DE-80E5-90668E7F39B7}" type="presOf" srcId="{4D4E73F2-9ED2-441B-B78D-7C97272CB1B1}" destId="{AE31682B-FFE6-4190-82D7-C36639731CED}" srcOrd="0" destOrd="0" presId="urn:microsoft.com/office/officeart/2009/3/layout/DescendingProcess"/>
    <dgm:cxn modelId="{856DE3D0-8F6F-4C30-A657-1B8ED16DA8DF}" srcId="{8FB9B1F2-1193-4333-A646-6DD7A36CACEA}" destId="{9409D2F7-0BAE-4DC3-8A7D-D51701F05A1E}" srcOrd="0" destOrd="0" parTransId="{E82A0B09-5181-43BB-8DD2-90F245FF21F3}" sibTransId="{59224B8E-E9AB-4040-AC6B-50EBBE872616}"/>
    <dgm:cxn modelId="{936C3647-A198-4A59-95F7-8205C74C2111}" type="presParOf" srcId="{4FF8B478-3E1F-4525-9A8B-4D16D2B91027}" destId="{C4A5BDE0-D444-4CA5-9B8C-0D7E79C632C8}" srcOrd="0" destOrd="0" presId="urn:microsoft.com/office/officeart/2009/3/layout/DescendingProcess"/>
    <dgm:cxn modelId="{D711DB4E-1CC4-4122-9255-9CB2039BB34A}" type="presParOf" srcId="{4FF8B478-3E1F-4525-9A8B-4D16D2B91027}" destId="{EA5FA0AF-1B60-4C39-98E4-C4FC561F3F3F}" srcOrd="1" destOrd="0" presId="urn:microsoft.com/office/officeart/2009/3/layout/DescendingProcess"/>
    <dgm:cxn modelId="{45065CEE-A7DF-4F00-8C9A-E25E38ED5E0B}" type="presParOf" srcId="{4FF8B478-3E1F-4525-9A8B-4D16D2B91027}" destId="{7C0A7E43-0516-4BA4-BBED-8F58D61DC2BD}" srcOrd="2" destOrd="0" presId="urn:microsoft.com/office/officeart/2009/3/layout/DescendingProcess"/>
    <dgm:cxn modelId="{752A0229-DABF-416F-9E09-B65CCBF22169}" type="presParOf" srcId="{4FF8B478-3E1F-4525-9A8B-4D16D2B91027}" destId="{B76E7178-B7E9-4F0E-A7D8-21FD8C6B0269}" srcOrd="3" destOrd="0" presId="urn:microsoft.com/office/officeart/2009/3/layout/DescendingProcess"/>
    <dgm:cxn modelId="{583075DF-E2B6-4B87-A8FC-C942742D2AFF}" type="presParOf" srcId="{B76E7178-B7E9-4F0E-A7D8-21FD8C6B0269}" destId="{9169E4B9-C3C7-43B0-87B8-66212598C133}" srcOrd="0" destOrd="0" presId="urn:microsoft.com/office/officeart/2009/3/layout/DescendingProcess"/>
    <dgm:cxn modelId="{73DBC891-23E2-49F8-B408-5D959A18815C}" type="presParOf" srcId="{4FF8B478-3E1F-4525-9A8B-4D16D2B91027}" destId="{B514B3AA-20BF-4CBB-8A35-853E6AC22E27}" srcOrd="4" destOrd="0" presId="urn:microsoft.com/office/officeart/2009/3/layout/DescendingProcess"/>
    <dgm:cxn modelId="{9D078499-2508-433A-BE03-ED2D694BA879}" type="presParOf" srcId="{4FF8B478-3E1F-4525-9A8B-4D16D2B91027}" destId="{DA15741E-F573-4736-9E37-3CF8E36F3429}" srcOrd="5" destOrd="0" presId="urn:microsoft.com/office/officeart/2009/3/layout/DescendingProcess"/>
    <dgm:cxn modelId="{604227B9-8429-4597-A928-4AC2BB18C69F}" type="presParOf" srcId="{DA15741E-F573-4736-9E37-3CF8E36F3429}" destId="{82DB2B89-F5A6-4E27-9E61-6975A8C98DEB}" srcOrd="0" destOrd="0" presId="urn:microsoft.com/office/officeart/2009/3/layout/DescendingProcess"/>
    <dgm:cxn modelId="{6BDD2C64-1868-432F-8C52-08C8C2EA992A}" type="presParOf" srcId="{4FF8B478-3E1F-4525-9A8B-4D16D2B91027}" destId="{0AB2BDD1-6A57-4E8B-BE87-3BC884A999A7}" srcOrd="6" destOrd="0" presId="urn:microsoft.com/office/officeart/2009/3/layout/DescendingProcess"/>
    <dgm:cxn modelId="{99F99386-1241-473B-BC51-DA036CDA7813}" type="presParOf" srcId="{4FF8B478-3E1F-4525-9A8B-4D16D2B91027}" destId="{87B04136-98A8-4151-AE09-D2AB76FC3C69}" srcOrd="7" destOrd="0" presId="urn:microsoft.com/office/officeart/2009/3/layout/DescendingProcess"/>
    <dgm:cxn modelId="{B272734A-3D5C-4E9C-A1BB-E42741525A7B}" type="presParOf" srcId="{87B04136-98A8-4151-AE09-D2AB76FC3C69}" destId="{B03A0843-57C5-4926-BF75-DF75BA13A4F0}" srcOrd="0" destOrd="0" presId="urn:microsoft.com/office/officeart/2009/3/layout/DescendingProcess"/>
    <dgm:cxn modelId="{B1D17CE2-5A7F-4BEC-ABD0-E928F1B1ACD2}" type="presParOf" srcId="{4FF8B478-3E1F-4525-9A8B-4D16D2B91027}" destId="{84374276-A970-44F8-8A63-4CD48BD8CFF4}" srcOrd="8" destOrd="0" presId="urn:microsoft.com/office/officeart/2009/3/layout/DescendingProcess"/>
    <dgm:cxn modelId="{3FB4D816-6B60-4930-B330-5567324B1E31}" type="presParOf" srcId="{4FF8B478-3E1F-4525-9A8B-4D16D2B91027}" destId="{CAA1E5CD-7241-459A-A743-916FB1CE1842}" srcOrd="9" destOrd="0" presId="urn:microsoft.com/office/officeart/2009/3/layout/DescendingProcess"/>
    <dgm:cxn modelId="{13D4E799-1802-4AC5-AAC8-8A27BA87ABA9}" type="presParOf" srcId="{CAA1E5CD-7241-459A-A743-916FB1CE1842}" destId="{6769DA3E-75D8-44C6-AD65-1C27691068FA}" srcOrd="0" destOrd="0" presId="urn:microsoft.com/office/officeart/2009/3/layout/DescendingProcess"/>
    <dgm:cxn modelId="{1D84A71F-A062-48D5-8C76-D79DA382FA6B}" type="presParOf" srcId="{4FF8B478-3E1F-4525-9A8B-4D16D2B91027}" destId="{AE31682B-FFE6-4190-82D7-C36639731CED}" srcOrd="10"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5353B9-2F45-4D35-9813-29719C75A159}"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F54B79B7-38C4-4C7C-9C94-0D58A5EADA99}">
      <dgm:prSet phldrT="[Text]"/>
      <dgm:spPr/>
      <dgm:t>
        <a:bodyPr/>
        <a:lstStyle/>
        <a:p>
          <a:r>
            <a:rPr lang="en-US">
              <a:latin typeface="Times New Roman" panose="02020603050405020304" pitchFamily="18" charset="0"/>
              <a:cs typeface="Times New Roman" panose="02020603050405020304" pitchFamily="18" charset="0"/>
            </a:rPr>
            <a:t>Xác định các quy tắc + chỉ định các nhóm kiểu</a:t>
          </a:r>
        </a:p>
      </dgm:t>
    </dgm:pt>
    <dgm:pt modelId="{CAB7AB5C-B5ED-4666-B238-1BCBF63A1F8E}" type="parTrans" cxnId="{7CDDC371-C1BF-4055-9B66-8FDB72D1F4BB}">
      <dgm:prSet/>
      <dgm:spPr/>
      <dgm:t>
        <a:bodyPr/>
        <a:lstStyle/>
        <a:p>
          <a:endParaRPr lang="en-US">
            <a:latin typeface="Times New Roman" panose="02020603050405020304" pitchFamily="18" charset="0"/>
            <a:cs typeface="Times New Roman" panose="02020603050405020304" pitchFamily="18" charset="0"/>
          </a:endParaRPr>
        </a:p>
      </dgm:t>
    </dgm:pt>
    <dgm:pt modelId="{8616FFA9-66E1-4167-9F12-74FD30EC0C3F}" type="sibTrans" cxnId="{7CDDC371-C1BF-4055-9B66-8FDB72D1F4BB}">
      <dgm:prSet/>
      <dgm:spPr/>
      <dgm:t>
        <a:bodyPr/>
        <a:lstStyle/>
        <a:p>
          <a:endParaRPr lang="en-US">
            <a:latin typeface="Times New Roman" panose="02020603050405020304" pitchFamily="18" charset="0"/>
            <a:cs typeface="Times New Roman" panose="02020603050405020304" pitchFamily="18" charset="0"/>
          </a:endParaRPr>
        </a:p>
      </dgm:t>
    </dgm:pt>
    <dgm:pt modelId="{E43879BB-B594-44E0-9988-6C9165F34D92}">
      <dgm:prSet phldrT="[Text]">
        <dgm:style>
          <a:lnRef idx="2">
            <a:schemeClr val="accent5"/>
          </a:lnRef>
          <a:fillRef idx="1">
            <a:schemeClr val="lt1"/>
          </a:fillRef>
          <a:effectRef idx="0">
            <a:schemeClr val="accent5"/>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Áp dụng</a:t>
          </a:r>
        </a:p>
      </dgm:t>
    </dgm:pt>
    <dgm:pt modelId="{37E8D70D-1A90-4C75-9F8D-2D47771C7688}" type="parTrans" cxnId="{FFFD5206-F592-4DB5-A460-7092259B181F}">
      <dgm:prSet/>
      <dgm:spPr/>
      <dgm:t>
        <a:bodyPr/>
        <a:lstStyle/>
        <a:p>
          <a:endParaRPr lang="en-US">
            <a:latin typeface="Times New Roman" panose="02020603050405020304" pitchFamily="18" charset="0"/>
            <a:cs typeface="Times New Roman" panose="02020603050405020304" pitchFamily="18" charset="0"/>
          </a:endParaRPr>
        </a:p>
      </dgm:t>
    </dgm:pt>
    <dgm:pt modelId="{9C7682AC-3F12-4292-BAC7-011FD3E9C52D}" type="sibTrans" cxnId="{FFFD5206-F592-4DB5-A460-7092259B181F}">
      <dgm:prSet/>
      <dgm:spPr/>
      <dgm:t>
        <a:bodyPr/>
        <a:lstStyle/>
        <a:p>
          <a:endParaRPr lang="en-US">
            <a:latin typeface="Times New Roman" panose="02020603050405020304" pitchFamily="18" charset="0"/>
            <a:cs typeface="Times New Roman" panose="02020603050405020304" pitchFamily="18" charset="0"/>
          </a:endParaRPr>
        </a:p>
      </dgm:t>
    </dgm:pt>
    <dgm:pt modelId="{9FDF648D-4E31-4881-9CE7-04375CD6F06C}">
      <dgm:prSet phldrT="[Text]"/>
      <dgm:spPr/>
      <dgm:t>
        <a:bodyPr/>
        <a:lstStyle/>
        <a:p>
          <a:r>
            <a:rPr lang="en-US">
              <a:latin typeface="Times New Roman" panose="02020603050405020304" pitchFamily="18" charset="0"/>
              <a:cs typeface="Times New Roman" panose="02020603050405020304" pitchFamily="18" charset="0"/>
            </a:rPr>
            <a:t>Các phần tử hoặc nhóm phần tử cụ thể trên trang web</a:t>
          </a:r>
        </a:p>
      </dgm:t>
    </dgm:pt>
    <dgm:pt modelId="{CC55C790-6F56-40DA-813C-BB84937B3BF5}" type="parTrans" cxnId="{E36E8224-B8FE-4743-B18B-C80825957A15}">
      <dgm:prSet/>
      <dgm:spPr/>
      <dgm:t>
        <a:bodyPr/>
        <a:lstStyle/>
        <a:p>
          <a:endParaRPr lang="en-US">
            <a:latin typeface="Times New Roman" panose="02020603050405020304" pitchFamily="18" charset="0"/>
            <a:cs typeface="Times New Roman" panose="02020603050405020304" pitchFamily="18" charset="0"/>
          </a:endParaRPr>
        </a:p>
      </dgm:t>
    </dgm:pt>
    <dgm:pt modelId="{511F8601-AF7F-415B-A249-C56EA1839361}" type="sibTrans" cxnId="{E36E8224-B8FE-4743-B18B-C80825957A15}">
      <dgm:prSet/>
      <dgm:spPr/>
      <dgm:t>
        <a:bodyPr/>
        <a:lstStyle/>
        <a:p>
          <a:endParaRPr lang="en-US">
            <a:latin typeface="Times New Roman" panose="02020603050405020304" pitchFamily="18" charset="0"/>
            <a:cs typeface="Times New Roman" panose="02020603050405020304" pitchFamily="18" charset="0"/>
          </a:endParaRPr>
        </a:p>
      </dgm:t>
    </dgm:pt>
    <dgm:pt modelId="{A7D5B608-134D-4554-B879-E3E1C700D0F5}" type="pres">
      <dgm:prSet presAssocID="{845353B9-2F45-4D35-9813-29719C75A159}" presName="Name0" presStyleCnt="0">
        <dgm:presLayoutVars>
          <dgm:dir/>
          <dgm:resizeHandles val="exact"/>
        </dgm:presLayoutVars>
      </dgm:prSet>
      <dgm:spPr/>
    </dgm:pt>
    <dgm:pt modelId="{9BF817EB-C68E-4E71-8E01-0659525DD8EA}" type="pres">
      <dgm:prSet presAssocID="{F54B79B7-38C4-4C7C-9C94-0D58A5EADA99}" presName="composite" presStyleCnt="0"/>
      <dgm:spPr/>
    </dgm:pt>
    <dgm:pt modelId="{AFB579AF-28A8-44A0-9743-D0D34A615C52}" type="pres">
      <dgm:prSet presAssocID="{F54B79B7-38C4-4C7C-9C94-0D58A5EADA99}" presName="bgChev" presStyleLbl="node1" presStyleIdx="0" presStyleCnt="3"/>
      <dgm:spPr/>
    </dgm:pt>
    <dgm:pt modelId="{314419B7-FC5C-4634-84D0-F5BBBD7C39D0}" type="pres">
      <dgm:prSet presAssocID="{F54B79B7-38C4-4C7C-9C94-0D58A5EADA99}" presName="txNode" presStyleLbl="fgAcc1" presStyleIdx="0" presStyleCnt="3">
        <dgm:presLayoutVars>
          <dgm:bulletEnabled val="1"/>
        </dgm:presLayoutVars>
      </dgm:prSet>
      <dgm:spPr/>
    </dgm:pt>
    <dgm:pt modelId="{D9EADA88-A7B0-4936-98B7-3F8BB8723790}" type="pres">
      <dgm:prSet presAssocID="{8616FFA9-66E1-4167-9F12-74FD30EC0C3F}" presName="compositeSpace" presStyleCnt="0"/>
      <dgm:spPr/>
    </dgm:pt>
    <dgm:pt modelId="{697870A6-2B03-4805-991C-946FE40742D3}" type="pres">
      <dgm:prSet presAssocID="{E43879BB-B594-44E0-9988-6C9165F34D92}" presName="composite" presStyleCnt="0"/>
      <dgm:spPr/>
    </dgm:pt>
    <dgm:pt modelId="{E25BFF40-F0E2-468F-A74E-38505D8BC175}" type="pres">
      <dgm:prSet presAssocID="{E43879BB-B594-44E0-9988-6C9165F34D92}" presName="bgChev" presStyleLbl="node1" presStyleIdx="1" presStyleCnt="3">
        <dgm:style>
          <a:lnRef idx="2">
            <a:schemeClr val="accent5">
              <a:shade val="50000"/>
            </a:schemeClr>
          </a:lnRef>
          <a:fillRef idx="1">
            <a:schemeClr val="accent5"/>
          </a:fillRef>
          <a:effectRef idx="0">
            <a:schemeClr val="accent5"/>
          </a:effectRef>
          <a:fontRef idx="minor">
            <a:schemeClr val="lt1"/>
          </a:fontRef>
        </dgm:style>
      </dgm:prSet>
      <dgm:spPr/>
    </dgm:pt>
    <dgm:pt modelId="{38F87E08-9266-4913-8C76-89453774B234}" type="pres">
      <dgm:prSet presAssocID="{E43879BB-B594-44E0-9988-6C9165F34D92}" presName="txNode" presStyleLbl="fgAcc1" presStyleIdx="1" presStyleCnt="3">
        <dgm:presLayoutVars>
          <dgm:bulletEnabled val="1"/>
        </dgm:presLayoutVars>
      </dgm:prSet>
      <dgm:spPr/>
    </dgm:pt>
    <dgm:pt modelId="{715A2FE5-1653-4DB3-AEE7-533C2AD86B20}" type="pres">
      <dgm:prSet presAssocID="{9C7682AC-3F12-4292-BAC7-011FD3E9C52D}" presName="compositeSpace" presStyleCnt="0"/>
      <dgm:spPr/>
    </dgm:pt>
    <dgm:pt modelId="{22C6D955-DB66-45CD-B821-12EF2D5F9E63}" type="pres">
      <dgm:prSet presAssocID="{9FDF648D-4E31-4881-9CE7-04375CD6F06C}" presName="composite" presStyleCnt="0"/>
      <dgm:spPr/>
    </dgm:pt>
    <dgm:pt modelId="{8E3EA137-9E57-48B6-9C45-CB9FE7D892D0}" type="pres">
      <dgm:prSet presAssocID="{9FDF648D-4E31-4881-9CE7-04375CD6F06C}" presName="bgChev" presStyleLbl="node1" presStyleIdx="2" presStyleCnt="3"/>
      <dgm:spPr/>
    </dgm:pt>
    <dgm:pt modelId="{29FDE3A1-FC44-4B82-88BB-A9B7C54F54C9}" type="pres">
      <dgm:prSet presAssocID="{9FDF648D-4E31-4881-9CE7-04375CD6F06C}" presName="txNode" presStyleLbl="fgAcc1" presStyleIdx="2" presStyleCnt="3">
        <dgm:presLayoutVars>
          <dgm:bulletEnabled val="1"/>
        </dgm:presLayoutVars>
      </dgm:prSet>
      <dgm:spPr/>
    </dgm:pt>
  </dgm:ptLst>
  <dgm:cxnLst>
    <dgm:cxn modelId="{FFFD5206-F592-4DB5-A460-7092259B181F}" srcId="{845353B9-2F45-4D35-9813-29719C75A159}" destId="{E43879BB-B594-44E0-9988-6C9165F34D92}" srcOrd="1" destOrd="0" parTransId="{37E8D70D-1A90-4C75-9F8D-2D47771C7688}" sibTransId="{9C7682AC-3F12-4292-BAC7-011FD3E9C52D}"/>
    <dgm:cxn modelId="{E36E8224-B8FE-4743-B18B-C80825957A15}" srcId="{845353B9-2F45-4D35-9813-29719C75A159}" destId="{9FDF648D-4E31-4881-9CE7-04375CD6F06C}" srcOrd="2" destOrd="0" parTransId="{CC55C790-6F56-40DA-813C-BB84937B3BF5}" sibTransId="{511F8601-AF7F-415B-A249-C56EA1839361}"/>
    <dgm:cxn modelId="{E1B9C34E-DB75-4E9B-B8FF-0741C5E5BAA8}" type="presOf" srcId="{E43879BB-B594-44E0-9988-6C9165F34D92}" destId="{38F87E08-9266-4913-8C76-89453774B234}" srcOrd="0" destOrd="0" presId="urn:microsoft.com/office/officeart/2005/8/layout/chevronAccent+Icon"/>
    <dgm:cxn modelId="{7CDDC371-C1BF-4055-9B66-8FDB72D1F4BB}" srcId="{845353B9-2F45-4D35-9813-29719C75A159}" destId="{F54B79B7-38C4-4C7C-9C94-0D58A5EADA99}" srcOrd="0" destOrd="0" parTransId="{CAB7AB5C-B5ED-4666-B238-1BCBF63A1F8E}" sibTransId="{8616FFA9-66E1-4167-9F12-74FD30EC0C3F}"/>
    <dgm:cxn modelId="{F2742FAD-ACB7-498B-889F-142F9E5B171C}" type="presOf" srcId="{845353B9-2F45-4D35-9813-29719C75A159}" destId="{A7D5B608-134D-4554-B879-E3E1C700D0F5}" srcOrd="0" destOrd="0" presId="urn:microsoft.com/office/officeart/2005/8/layout/chevronAccent+Icon"/>
    <dgm:cxn modelId="{5338FCDB-0685-43BC-B4E7-0D9CBC103CC7}" type="presOf" srcId="{F54B79B7-38C4-4C7C-9C94-0D58A5EADA99}" destId="{314419B7-FC5C-4634-84D0-F5BBBD7C39D0}" srcOrd="0" destOrd="0" presId="urn:microsoft.com/office/officeart/2005/8/layout/chevronAccent+Icon"/>
    <dgm:cxn modelId="{ECFF58ED-B20B-4D3D-8C47-E90C4E0577F0}" type="presOf" srcId="{9FDF648D-4E31-4881-9CE7-04375CD6F06C}" destId="{29FDE3A1-FC44-4B82-88BB-A9B7C54F54C9}" srcOrd="0" destOrd="0" presId="urn:microsoft.com/office/officeart/2005/8/layout/chevronAccent+Icon"/>
    <dgm:cxn modelId="{3DEE7FAA-D5F2-4396-9439-3DBA4F1FAA8A}" type="presParOf" srcId="{A7D5B608-134D-4554-B879-E3E1C700D0F5}" destId="{9BF817EB-C68E-4E71-8E01-0659525DD8EA}" srcOrd="0" destOrd="0" presId="urn:microsoft.com/office/officeart/2005/8/layout/chevronAccent+Icon"/>
    <dgm:cxn modelId="{20E4EE41-1971-450E-8694-4146C9182BF5}" type="presParOf" srcId="{9BF817EB-C68E-4E71-8E01-0659525DD8EA}" destId="{AFB579AF-28A8-44A0-9743-D0D34A615C52}" srcOrd="0" destOrd="0" presId="urn:microsoft.com/office/officeart/2005/8/layout/chevronAccent+Icon"/>
    <dgm:cxn modelId="{1C1D6BE0-F022-4D55-92CE-44DBBDA3CDE7}" type="presParOf" srcId="{9BF817EB-C68E-4E71-8E01-0659525DD8EA}" destId="{314419B7-FC5C-4634-84D0-F5BBBD7C39D0}" srcOrd="1" destOrd="0" presId="urn:microsoft.com/office/officeart/2005/8/layout/chevronAccent+Icon"/>
    <dgm:cxn modelId="{B7FF66D0-319B-4DA2-9D5C-12D6302741A3}" type="presParOf" srcId="{A7D5B608-134D-4554-B879-E3E1C700D0F5}" destId="{D9EADA88-A7B0-4936-98B7-3F8BB8723790}" srcOrd="1" destOrd="0" presId="urn:microsoft.com/office/officeart/2005/8/layout/chevronAccent+Icon"/>
    <dgm:cxn modelId="{8745CFC8-C4AA-43B3-A08B-8219344720F4}" type="presParOf" srcId="{A7D5B608-134D-4554-B879-E3E1C700D0F5}" destId="{697870A6-2B03-4805-991C-946FE40742D3}" srcOrd="2" destOrd="0" presId="urn:microsoft.com/office/officeart/2005/8/layout/chevronAccent+Icon"/>
    <dgm:cxn modelId="{1C44793D-4ED2-4F03-AC55-943DABE59775}" type="presParOf" srcId="{697870A6-2B03-4805-991C-946FE40742D3}" destId="{E25BFF40-F0E2-468F-A74E-38505D8BC175}" srcOrd="0" destOrd="0" presId="urn:microsoft.com/office/officeart/2005/8/layout/chevronAccent+Icon"/>
    <dgm:cxn modelId="{F983B35E-3880-411F-A817-0EECFB7F80F9}" type="presParOf" srcId="{697870A6-2B03-4805-991C-946FE40742D3}" destId="{38F87E08-9266-4913-8C76-89453774B234}" srcOrd="1" destOrd="0" presId="urn:microsoft.com/office/officeart/2005/8/layout/chevronAccent+Icon"/>
    <dgm:cxn modelId="{E1FC003B-AC83-472D-A9F6-5D4BFD2960AF}" type="presParOf" srcId="{A7D5B608-134D-4554-B879-E3E1C700D0F5}" destId="{715A2FE5-1653-4DB3-AEE7-533C2AD86B20}" srcOrd="3" destOrd="0" presId="urn:microsoft.com/office/officeart/2005/8/layout/chevronAccent+Icon"/>
    <dgm:cxn modelId="{AD515E8A-21AA-48FB-8778-15F0AD7037DC}" type="presParOf" srcId="{A7D5B608-134D-4554-B879-E3E1C700D0F5}" destId="{22C6D955-DB66-45CD-B821-12EF2D5F9E63}" srcOrd="4" destOrd="0" presId="urn:microsoft.com/office/officeart/2005/8/layout/chevronAccent+Icon"/>
    <dgm:cxn modelId="{F7941D6C-31A5-4AF0-BB2F-794156C29580}" type="presParOf" srcId="{22C6D955-DB66-45CD-B821-12EF2D5F9E63}" destId="{8E3EA137-9E57-48B6-9C45-CB9FE7D892D0}" srcOrd="0" destOrd="0" presId="urn:microsoft.com/office/officeart/2005/8/layout/chevronAccent+Icon"/>
    <dgm:cxn modelId="{9D9EAB0F-9814-46AA-87CF-FAE4A30E648A}" type="presParOf" srcId="{22C6D955-DB66-45CD-B821-12EF2D5F9E63}" destId="{29FDE3A1-FC44-4B82-88BB-A9B7C54F54C9}"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FEBE0F-7D83-46EC-9930-9E7B44EE726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64C969D-493D-47DA-8900-BFB48BB47772}">
      <dgm:prSet phldrT="[Text]"/>
      <dgm:spPr/>
      <dgm:t>
        <a:bodyPr/>
        <a:lstStyle/>
        <a:p>
          <a:r>
            <a:rPr lang="vi-VN">
              <a:latin typeface="+mj-lt"/>
            </a:rPr>
            <a:t>Vì có rất nhiều thứ mà bạn có thể tạo kiểu bằng CSS, ngôn ngữ này được chia thành các modules.</a:t>
          </a:r>
          <a:endParaRPr lang="en-US">
            <a:latin typeface="+mj-lt"/>
          </a:endParaRPr>
        </a:p>
      </dgm:t>
    </dgm:pt>
    <dgm:pt modelId="{9446F917-3484-4195-BE2E-836954D170BE}" type="parTrans" cxnId="{F6614654-8A25-4CC1-84A8-3A434827794B}">
      <dgm:prSet/>
      <dgm:spPr/>
      <dgm:t>
        <a:bodyPr/>
        <a:lstStyle/>
        <a:p>
          <a:endParaRPr lang="en-US">
            <a:latin typeface="+mj-lt"/>
          </a:endParaRPr>
        </a:p>
      </dgm:t>
    </dgm:pt>
    <dgm:pt modelId="{E76BEC5A-8BBA-4CB2-A668-640F967CCE0F}" type="sibTrans" cxnId="{F6614654-8A25-4CC1-84A8-3A434827794B}">
      <dgm:prSet/>
      <dgm:spPr/>
      <dgm:t>
        <a:bodyPr/>
        <a:lstStyle/>
        <a:p>
          <a:endParaRPr lang="en-US">
            <a:latin typeface="+mj-lt"/>
          </a:endParaRPr>
        </a:p>
      </dgm:t>
    </dgm:pt>
    <dgm:pt modelId="{1F950453-1642-4151-A33E-C924663CF75F}">
      <dgm:prSet phldrT="[Text]"/>
      <dgm:spPr/>
      <dgm:t>
        <a:bodyPr/>
        <a:lstStyle/>
        <a:p>
          <a:r>
            <a:rPr lang="vi-VN">
              <a:latin typeface="+mj-lt"/>
            </a:rPr>
            <a:t>CSS modules là kiểu viết module hóa stylesheet thành từng file nhỏ, không còn sử dụng một file stylesheet tập trung nữa.</a:t>
          </a:r>
          <a:endParaRPr lang="en-US">
            <a:latin typeface="+mj-lt"/>
          </a:endParaRPr>
        </a:p>
      </dgm:t>
    </dgm:pt>
    <dgm:pt modelId="{23869F49-1E0B-4AE1-86C1-6E9CFCA72DC0}" type="parTrans" cxnId="{446684D6-F7F2-4E06-8847-2CAB5133CFDB}">
      <dgm:prSet/>
      <dgm:spPr/>
      <dgm:t>
        <a:bodyPr/>
        <a:lstStyle/>
        <a:p>
          <a:endParaRPr lang="en-US">
            <a:latin typeface="+mj-lt"/>
          </a:endParaRPr>
        </a:p>
      </dgm:t>
    </dgm:pt>
    <dgm:pt modelId="{D8F4FC56-CAC4-418C-8028-2B82F438C51B}" type="sibTrans" cxnId="{446684D6-F7F2-4E06-8847-2CAB5133CFDB}">
      <dgm:prSet/>
      <dgm:spPr/>
      <dgm:t>
        <a:bodyPr/>
        <a:lstStyle/>
        <a:p>
          <a:endParaRPr lang="en-US">
            <a:latin typeface="+mj-lt"/>
          </a:endParaRPr>
        </a:p>
      </dgm:t>
    </dgm:pt>
    <dgm:pt modelId="{37BFCB6E-6FF5-4C33-BF43-FE1608B3649D}" type="pres">
      <dgm:prSet presAssocID="{55FEBE0F-7D83-46EC-9930-9E7B44EE7267}" presName="Name0" presStyleCnt="0">
        <dgm:presLayoutVars>
          <dgm:chMax val="7"/>
          <dgm:chPref val="7"/>
          <dgm:dir/>
        </dgm:presLayoutVars>
      </dgm:prSet>
      <dgm:spPr/>
    </dgm:pt>
    <dgm:pt modelId="{DCE45510-0F88-46AE-8114-3EC0E46B7910}" type="pres">
      <dgm:prSet presAssocID="{55FEBE0F-7D83-46EC-9930-9E7B44EE7267}" presName="Name1" presStyleCnt="0"/>
      <dgm:spPr/>
    </dgm:pt>
    <dgm:pt modelId="{189C6B03-BB08-4DAD-B7F4-EA8C71D2897E}" type="pres">
      <dgm:prSet presAssocID="{55FEBE0F-7D83-46EC-9930-9E7B44EE7267}" presName="cycle" presStyleCnt="0"/>
      <dgm:spPr/>
    </dgm:pt>
    <dgm:pt modelId="{E7E77976-E4E2-4FF7-A4C4-09F3368966FE}" type="pres">
      <dgm:prSet presAssocID="{55FEBE0F-7D83-46EC-9930-9E7B44EE7267}" presName="srcNode" presStyleLbl="node1" presStyleIdx="0" presStyleCnt="2"/>
      <dgm:spPr/>
    </dgm:pt>
    <dgm:pt modelId="{3110741E-9E9D-437F-8FE1-6875EB331F34}" type="pres">
      <dgm:prSet presAssocID="{55FEBE0F-7D83-46EC-9930-9E7B44EE7267}" presName="conn" presStyleLbl="parChTrans1D2" presStyleIdx="0" presStyleCnt="1"/>
      <dgm:spPr/>
    </dgm:pt>
    <dgm:pt modelId="{8D5CFD0B-BAC7-42D9-B248-43A0A4C210FD}" type="pres">
      <dgm:prSet presAssocID="{55FEBE0F-7D83-46EC-9930-9E7B44EE7267}" presName="extraNode" presStyleLbl="node1" presStyleIdx="0" presStyleCnt="2"/>
      <dgm:spPr/>
    </dgm:pt>
    <dgm:pt modelId="{59BC257C-9F38-4042-944B-FA172187F94F}" type="pres">
      <dgm:prSet presAssocID="{55FEBE0F-7D83-46EC-9930-9E7B44EE7267}" presName="dstNode" presStyleLbl="node1" presStyleIdx="0" presStyleCnt="2"/>
      <dgm:spPr/>
    </dgm:pt>
    <dgm:pt modelId="{7931C58C-A7E9-4A37-868E-C6991F7ACCB0}" type="pres">
      <dgm:prSet presAssocID="{264C969D-493D-47DA-8900-BFB48BB47772}" presName="text_1" presStyleLbl="node1" presStyleIdx="0" presStyleCnt="2">
        <dgm:presLayoutVars>
          <dgm:bulletEnabled val="1"/>
        </dgm:presLayoutVars>
      </dgm:prSet>
      <dgm:spPr/>
    </dgm:pt>
    <dgm:pt modelId="{B0C18A1A-EE12-455B-AEC6-37A67BAD53D9}" type="pres">
      <dgm:prSet presAssocID="{264C969D-493D-47DA-8900-BFB48BB47772}" presName="accent_1" presStyleCnt="0"/>
      <dgm:spPr/>
    </dgm:pt>
    <dgm:pt modelId="{5EBFA4EE-B95D-4260-B1CF-B69D5B330248}" type="pres">
      <dgm:prSet presAssocID="{264C969D-493D-47DA-8900-BFB48BB47772}" presName="accentRepeatNode" presStyleLbl="solidFgAcc1" presStyleIdx="0" presStyleCnt="2"/>
      <dgm:spPr/>
    </dgm:pt>
    <dgm:pt modelId="{55DFE7A9-B5E9-4623-87F2-C6EF9D3A5100}" type="pres">
      <dgm:prSet presAssocID="{1F950453-1642-4151-A33E-C924663CF75F}" presName="text_2" presStyleLbl="node1" presStyleIdx="1" presStyleCnt="2">
        <dgm:presLayoutVars>
          <dgm:bulletEnabled val="1"/>
        </dgm:presLayoutVars>
      </dgm:prSet>
      <dgm:spPr/>
    </dgm:pt>
    <dgm:pt modelId="{E6C73A36-70BD-42F8-9879-6C43BF836D1B}" type="pres">
      <dgm:prSet presAssocID="{1F950453-1642-4151-A33E-C924663CF75F}" presName="accent_2" presStyleCnt="0"/>
      <dgm:spPr/>
    </dgm:pt>
    <dgm:pt modelId="{110FD547-CD26-4889-9F91-A10352BDCDB1}" type="pres">
      <dgm:prSet presAssocID="{1F950453-1642-4151-A33E-C924663CF75F}" presName="accentRepeatNode" presStyleLbl="solidFgAcc1" presStyleIdx="1" presStyleCnt="2"/>
      <dgm:spPr/>
    </dgm:pt>
  </dgm:ptLst>
  <dgm:cxnLst>
    <dgm:cxn modelId="{6FDA2904-DE44-4235-B140-D3F858523656}" type="presOf" srcId="{E76BEC5A-8BBA-4CB2-A668-640F967CCE0F}" destId="{3110741E-9E9D-437F-8FE1-6875EB331F34}" srcOrd="0" destOrd="0" presId="urn:microsoft.com/office/officeart/2008/layout/VerticalCurvedList"/>
    <dgm:cxn modelId="{A872952F-2B83-40E9-A02D-885FC95AC208}" type="presOf" srcId="{55FEBE0F-7D83-46EC-9930-9E7B44EE7267}" destId="{37BFCB6E-6FF5-4C33-BF43-FE1608B3649D}" srcOrd="0" destOrd="0" presId="urn:microsoft.com/office/officeart/2008/layout/VerticalCurvedList"/>
    <dgm:cxn modelId="{25037636-CA56-4537-8035-9482480F8BF4}" type="presOf" srcId="{264C969D-493D-47DA-8900-BFB48BB47772}" destId="{7931C58C-A7E9-4A37-868E-C6991F7ACCB0}" srcOrd="0" destOrd="0" presId="urn:microsoft.com/office/officeart/2008/layout/VerticalCurvedList"/>
    <dgm:cxn modelId="{E9BA0148-F143-4891-9BE1-B697D050BCFA}" type="presOf" srcId="{1F950453-1642-4151-A33E-C924663CF75F}" destId="{55DFE7A9-B5E9-4623-87F2-C6EF9D3A5100}" srcOrd="0" destOrd="0" presId="urn:microsoft.com/office/officeart/2008/layout/VerticalCurvedList"/>
    <dgm:cxn modelId="{F6614654-8A25-4CC1-84A8-3A434827794B}" srcId="{55FEBE0F-7D83-46EC-9930-9E7B44EE7267}" destId="{264C969D-493D-47DA-8900-BFB48BB47772}" srcOrd="0" destOrd="0" parTransId="{9446F917-3484-4195-BE2E-836954D170BE}" sibTransId="{E76BEC5A-8BBA-4CB2-A668-640F967CCE0F}"/>
    <dgm:cxn modelId="{446684D6-F7F2-4E06-8847-2CAB5133CFDB}" srcId="{55FEBE0F-7D83-46EC-9930-9E7B44EE7267}" destId="{1F950453-1642-4151-A33E-C924663CF75F}" srcOrd="1" destOrd="0" parTransId="{23869F49-1E0B-4AE1-86C1-6E9CFCA72DC0}" sibTransId="{D8F4FC56-CAC4-418C-8028-2B82F438C51B}"/>
    <dgm:cxn modelId="{DF8A93BB-935E-4089-9AE3-488C4B2669C5}" type="presParOf" srcId="{37BFCB6E-6FF5-4C33-BF43-FE1608B3649D}" destId="{DCE45510-0F88-46AE-8114-3EC0E46B7910}" srcOrd="0" destOrd="0" presId="urn:microsoft.com/office/officeart/2008/layout/VerticalCurvedList"/>
    <dgm:cxn modelId="{2F04E07F-43B8-454C-8282-534F94FA63E1}" type="presParOf" srcId="{DCE45510-0F88-46AE-8114-3EC0E46B7910}" destId="{189C6B03-BB08-4DAD-B7F4-EA8C71D2897E}" srcOrd="0" destOrd="0" presId="urn:microsoft.com/office/officeart/2008/layout/VerticalCurvedList"/>
    <dgm:cxn modelId="{D6BB9951-CCDF-4C82-8CD0-E76A12A72656}" type="presParOf" srcId="{189C6B03-BB08-4DAD-B7F4-EA8C71D2897E}" destId="{E7E77976-E4E2-4FF7-A4C4-09F3368966FE}" srcOrd="0" destOrd="0" presId="urn:microsoft.com/office/officeart/2008/layout/VerticalCurvedList"/>
    <dgm:cxn modelId="{FB7A2745-5E5C-42EF-AB70-B82C20523119}" type="presParOf" srcId="{189C6B03-BB08-4DAD-B7F4-EA8C71D2897E}" destId="{3110741E-9E9D-437F-8FE1-6875EB331F34}" srcOrd="1" destOrd="0" presId="urn:microsoft.com/office/officeart/2008/layout/VerticalCurvedList"/>
    <dgm:cxn modelId="{55EDF0D9-9701-48E4-AF5D-81949E795B3F}" type="presParOf" srcId="{189C6B03-BB08-4DAD-B7F4-EA8C71D2897E}" destId="{8D5CFD0B-BAC7-42D9-B248-43A0A4C210FD}" srcOrd="2" destOrd="0" presId="urn:microsoft.com/office/officeart/2008/layout/VerticalCurvedList"/>
    <dgm:cxn modelId="{14C81C2B-8382-4E9C-9213-6EAFEC0C1708}" type="presParOf" srcId="{189C6B03-BB08-4DAD-B7F4-EA8C71D2897E}" destId="{59BC257C-9F38-4042-944B-FA172187F94F}" srcOrd="3" destOrd="0" presId="urn:microsoft.com/office/officeart/2008/layout/VerticalCurvedList"/>
    <dgm:cxn modelId="{897B70E1-4082-45F5-B5E0-8849CBDCA2AB}" type="presParOf" srcId="{DCE45510-0F88-46AE-8114-3EC0E46B7910}" destId="{7931C58C-A7E9-4A37-868E-C6991F7ACCB0}" srcOrd="1" destOrd="0" presId="urn:microsoft.com/office/officeart/2008/layout/VerticalCurvedList"/>
    <dgm:cxn modelId="{C8AF6214-A91E-497C-94AC-CD187BA785FB}" type="presParOf" srcId="{DCE45510-0F88-46AE-8114-3EC0E46B7910}" destId="{B0C18A1A-EE12-455B-AEC6-37A67BAD53D9}" srcOrd="2" destOrd="0" presId="urn:microsoft.com/office/officeart/2008/layout/VerticalCurvedList"/>
    <dgm:cxn modelId="{99D58860-984B-4EDD-8259-52256C0CC726}" type="presParOf" srcId="{B0C18A1A-EE12-455B-AEC6-37A67BAD53D9}" destId="{5EBFA4EE-B95D-4260-B1CF-B69D5B330248}" srcOrd="0" destOrd="0" presId="urn:microsoft.com/office/officeart/2008/layout/VerticalCurvedList"/>
    <dgm:cxn modelId="{2E4D5032-9213-4C81-8F02-617F32EA350A}" type="presParOf" srcId="{DCE45510-0F88-46AE-8114-3EC0E46B7910}" destId="{55DFE7A9-B5E9-4623-87F2-C6EF9D3A5100}" srcOrd="3" destOrd="0" presId="urn:microsoft.com/office/officeart/2008/layout/VerticalCurvedList"/>
    <dgm:cxn modelId="{0044C5CE-7647-49D7-BE5A-45C72E78BF3D}" type="presParOf" srcId="{DCE45510-0F88-46AE-8114-3EC0E46B7910}" destId="{E6C73A36-70BD-42F8-9879-6C43BF836D1B}" srcOrd="4" destOrd="0" presId="urn:microsoft.com/office/officeart/2008/layout/VerticalCurvedList"/>
    <dgm:cxn modelId="{A190B6B6-1331-4590-B0D4-6DDF91DCD233}" type="presParOf" srcId="{E6C73A36-70BD-42F8-9879-6C43BF836D1B}" destId="{110FD547-CD26-4889-9F91-A10352BDCDB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3D3C14-23F1-4E09-84C5-9A261A7B864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153325B-CF51-4093-B8C9-375D4F499F9E}">
      <dgm:prSet phldrT="[Text]"/>
      <dgm:spPr/>
      <dgm:t>
        <a:bodyPr/>
        <a:lstStyle/>
        <a:p>
          <a:r>
            <a:rPr lang="vi-VN">
              <a:latin typeface="+mj-lt"/>
            </a:rPr>
            <a:t>Điều đầu tiên chúng ta cần làm là cho HTML biết rằng chúng ta có một số quy tắc CSS mà chúng ta muốn nó sử dụng.</a:t>
          </a:r>
          <a:endParaRPr lang="en-US">
            <a:latin typeface="+mj-lt"/>
          </a:endParaRPr>
        </a:p>
      </dgm:t>
    </dgm:pt>
    <dgm:pt modelId="{89048540-6ED4-4BBC-AEBE-8173C57CDB89}" type="parTrans" cxnId="{4FF5698B-B375-4044-98E7-DE94672A4688}">
      <dgm:prSet/>
      <dgm:spPr/>
      <dgm:t>
        <a:bodyPr/>
        <a:lstStyle/>
        <a:p>
          <a:endParaRPr lang="en-US">
            <a:latin typeface="+mj-lt"/>
          </a:endParaRPr>
        </a:p>
      </dgm:t>
    </dgm:pt>
    <dgm:pt modelId="{DB971154-B70C-4C4F-877C-2BCDABA276E3}" type="sibTrans" cxnId="{4FF5698B-B375-4044-98E7-DE94672A4688}">
      <dgm:prSet/>
      <dgm:spPr/>
      <dgm:t>
        <a:bodyPr/>
        <a:lstStyle/>
        <a:p>
          <a:endParaRPr lang="en-US">
            <a:latin typeface="+mj-lt"/>
          </a:endParaRPr>
        </a:p>
      </dgm:t>
    </dgm:pt>
    <dgm:pt modelId="{AA0CEE27-A801-4871-97D7-C9FAC20EAB31}">
      <dgm:prSet/>
      <dgm:spPr/>
      <dgm:t>
        <a:bodyPr/>
        <a:lstStyle/>
        <a:p>
          <a:r>
            <a:rPr lang="en-US">
              <a:latin typeface="Times New Roman" panose="02020603050405020304" pitchFamily="18" charset="0"/>
              <a:cs typeface="Times New Roman" panose="02020603050405020304" pitchFamily="18" charset="0"/>
            </a:rPr>
            <a:t>T</a:t>
          </a:r>
          <a:r>
            <a:rPr lang="vi-VN">
              <a:latin typeface="Times New Roman" panose="02020603050405020304" pitchFamily="18" charset="0"/>
              <a:cs typeface="Times New Roman" panose="02020603050405020304" pitchFamily="18" charset="0"/>
            </a:rPr>
            <a:t>uy nhiên</a:t>
          </a:r>
          <a:r>
            <a:rPr lang="vi-VN">
              <a:latin typeface="+mj-lt"/>
            </a:rPr>
            <a:t>, hiện tại, chúng ta sẽ xem xét cách thông thường và hữu ích nhất để làm như vậy - </a:t>
          </a:r>
          <a:r>
            <a:rPr lang="vi-VN" b="1">
              <a:solidFill>
                <a:schemeClr val="accent6">
                  <a:lumMod val="60000"/>
                  <a:lumOff val="40000"/>
                </a:schemeClr>
              </a:solidFill>
              <a:latin typeface="+mj-lt"/>
            </a:rPr>
            <a:t>liên kết CSS từ phần đầu </a:t>
          </a:r>
          <a:r>
            <a:rPr lang="en-US" b="1">
              <a:solidFill>
                <a:schemeClr val="accent6">
                  <a:lumMod val="60000"/>
                  <a:lumOff val="40000"/>
                </a:schemeClr>
              </a:solidFill>
              <a:latin typeface="Times New Roman" panose="02020603050405020304" pitchFamily="18" charset="0"/>
              <a:cs typeface="Times New Roman" panose="02020603050405020304" pitchFamily="18" charset="0"/>
            </a:rPr>
            <a:t>file HTML</a:t>
          </a:r>
          <a:r>
            <a:rPr lang="vi-VN">
              <a:latin typeface="+mj-lt"/>
            </a:rPr>
            <a:t>.</a:t>
          </a:r>
        </a:p>
      </dgm:t>
    </dgm:pt>
    <dgm:pt modelId="{590EF3E2-95AA-4357-A56E-0AFA1F10B66A}" type="parTrans" cxnId="{39A70960-F680-452D-B336-1BB873030540}">
      <dgm:prSet/>
      <dgm:spPr/>
      <dgm:t>
        <a:bodyPr/>
        <a:lstStyle/>
        <a:p>
          <a:endParaRPr lang="en-US">
            <a:latin typeface="+mj-lt"/>
          </a:endParaRPr>
        </a:p>
      </dgm:t>
    </dgm:pt>
    <dgm:pt modelId="{B1DF84E1-F462-428C-82A9-9931066EF3AF}" type="sibTrans" cxnId="{39A70960-F680-452D-B336-1BB873030540}">
      <dgm:prSet/>
      <dgm:spPr/>
      <dgm:t>
        <a:bodyPr/>
        <a:lstStyle/>
        <a:p>
          <a:endParaRPr lang="en-US">
            <a:latin typeface="+mj-lt"/>
          </a:endParaRPr>
        </a:p>
      </dgm:t>
    </dgm:pt>
    <dgm:pt modelId="{99AB79E8-336D-4E98-843F-7D436167B58F}">
      <dgm:prSet phldrT="[Text]"/>
      <dgm:spPr/>
      <dgm:t>
        <a:bodyPr/>
        <a:lstStyle/>
        <a:p>
          <a:r>
            <a:rPr lang="vi-VN">
              <a:latin typeface="+mj-lt"/>
            </a:rPr>
            <a:t>Có ba cách khác nhau để áp dụng CSS vào HTML thường gặp</a:t>
          </a:r>
          <a:r>
            <a:rPr lang="en-US">
              <a:latin typeface="+mj-lt"/>
            </a:rPr>
            <a:t>.</a:t>
          </a:r>
        </a:p>
      </dgm:t>
    </dgm:pt>
    <dgm:pt modelId="{24DA0B88-671D-4464-8AA8-253DAC9E1CC1}" type="parTrans" cxnId="{A9FD127F-56C7-4D5D-976D-3FB5AA68158F}">
      <dgm:prSet/>
      <dgm:spPr/>
      <dgm:t>
        <a:bodyPr/>
        <a:lstStyle/>
        <a:p>
          <a:endParaRPr lang="en-US">
            <a:latin typeface="+mj-lt"/>
          </a:endParaRPr>
        </a:p>
      </dgm:t>
    </dgm:pt>
    <dgm:pt modelId="{A82F68A9-2700-4D92-A781-DDD0BD62CEA5}" type="sibTrans" cxnId="{A9FD127F-56C7-4D5D-976D-3FB5AA68158F}">
      <dgm:prSet/>
      <dgm:spPr/>
      <dgm:t>
        <a:bodyPr/>
        <a:lstStyle/>
        <a:p>
          <a:endParaRPr lang="en-US">
            <a:latin typeface="+mj-lt"/>
          </a:endParaRPr>
        </a:p>
      </dgm:t>
    </dgm:pt>
    <dgm:pt modelId="{1E8C7E4C-8A12-4FC2-B396-F14BD09E68DB}" type="pres">
      <dgm:prSet presAssocID="{023D3C14-23F1-4E09-84C5-9A261A7B864C}" presName="CompostProcess" presStyleCnt="0">
        <dgm:presLayoutVars>
          <dgm:dir/>
          <dgm:resizeHandles val="exact"/>
        </dgm:presLayoutVars>
      </dgm:prSet>
      <dgm:spPr/>
    </dgm:pt>
    <dgm:pt modelId="{5FC1C43B-53AF-440F-8F29-F66EF1D40BA0}" type="pres">
      <dgm:prSet presAssocID="{023D3C14-23F1-4E09-84C5-9A261A7B864C}" presName="arrow" presStyleLbl="bgShp" presStyleIdx="0" presStyleCnt="1"/>
      <dgm:spPr/>
    </dgm:pt>
    <dgm:pt modelId="{3DD5ABAA-4899-48A7-A596-7BA7DB68B2A6}" type="pres">
      <dgm:prSet presAssocID="{023D3C14-23F1-4E09-84C5-9A261A7B864C}" presName="linearProcess" presStyleCnt="0"/>
      <dgm:spPr/>
    </dgm:pt>
    <dgm:pt modelId="{C998B77B-C9D2-46C9-9D88-C0C029872726}" type="pres">
      <dgm:prSet presAssocID="{4153325B-CF51-4093-B8C9-375D4F499F9E}" presName="textNode" presStyleLbl="node1" presStyleIdx="0" presStyleCnt="3">
        <dgm:presLayoutVars>
          <dgm:bulletEnabled val="1"/>
        </dgm:presLayoutVars>
      </dgm:prSet>
      <dgm:spPr/>
    </dgm:pt>
    <dgm:pt modelId="{7625C7CA-8206-4DA9-9868-1EF63B0773DE}" type="pres">
      <dgm:prSet presAssocID="{DB971154-B70C-4C4F-877C-2BCDABA276E3}" presName="sibTrans" presStyleCnt="0"/>
      <dgm:spPr/>
    </dgm:pt>
    <dgm:pt modelId="{2ECC34A4-7FDA-4EC6-AE7F-947EE2D304A7}" type="pres">
      <dgm:prSet presAssocID="{99AB79E8-336D-4E98-843F-7D436167B58F}" presName="textNode" presStyleLbl="node1" presStyleIdx="1" presStyleCnt="3">
        <dgm:presLayoutVars>
          <dgm:bulletEnabled val="1"/>
        </dgm:presLayoutVars>
      </dgm:prSet>
      <dgm:spPr/>
    </dgm:pt>
    <dgm:pt modelId="{2993A555-481D-4850-AC77-CA29AA3B1D0D}" type="pres">
      <dgm:prSet presAssocID="{A82F68A9-2700-4D92-A781-DDD0BD62CEA5}" presName="sibTrans" presStyleCnt="0"/>
      <dgm:spPr/>
    </dgm:pt>
    <dgm:pt modelId="{5D8503B7-40D3-4AB1-9367-AC907940E267}" type="pres">
      <dgm:prSet presAssocID="{AA0CEE27-A801-4871-97D7-C9FAC20EAB31}" presName="textNode" presStyleLbl="node1" presStyleIdx="2" presStyleCnt="3">
        <dgm:presLayoutVars>
          <dgm:bulletEnabled val="1"/>
        </dgm:presLayoutVars>
      </dgm:prSet>
      <dgm:spPr/>
    </dgm:pt>
  </dgm:ptLst>
  <dgm:cxnLst>
    <dgm:cxn modelId="{7BE3D816-BD83-488E-8DE3-D2A2E64C68D4}" type="presOf" srcId="{99AB79E8-336D-4E98-843F-7D436167B58F}" destId="{2ECC34A4-7FDA-4EC6-AE7F-947EE2D304A7}" srcOrd="0" destOrd="0" presId="urn:microsoft.com/office/officeart/2005/8/layout/hProcess9"/>
    <dgm:cxn modelId="{39A70960-F680-452D-B336-1BB873030540}" srcId="{023D3C14-23F1-4E09-84C5-9A261A7B864C}" destId="{AA0CEE27-A801-4871-97D7-C9FAC20EAB31}" srcOrd="2" destOrd="0" parTransId="{590EF3E2-95AA-4357-A56E-0AFA1F10B66A}" sibTransId="{B1DF84E1-F462-428C-82A9-9931066EF3AF}"/>
    <dgm:cxn modelId="{88EFC944-BD9C-4638-B895-B75E295967EF}" type="presOf" srcId="{AA0CEE27-A801-4871-97D7-C9FAC20EAB31}" destId="{5D8503B7-40D3-4AB1-9367-AC907940E267}" srcOrd="0" destOrd="0" presId="urn:microsoft.com/office/officeart/2005/8/layout/hProcess9"/>
    <dgm:cxn modelId="{01586B75-8C99-40FB-9EB9-41C54E5233F2}" type="presOf" srcId="{4153325B-CF51-4093-B8C9-375D4F499F9E}" destId="{C998B77B-C9D2-46C9-9D88-C0C029872726}" srcOrd="0" destOrd="0" presId="urn:microsoft.com/office/officeart/2005/8/layout/hProcess9"/>
    <dgm:cxn modelId="{A9FD127F-56C7-4D5D-976D-3FB5AA68158F}" srcId="{023D3C14-23F1-4E09-84C5-9A261A7B864C}" destId="{99AB79E8-336D-4E98-843F-7D436167B58F}" srcOrd="1" destOrd="0" parTransId="{24DA0B88-671D-4464-8AA8-253DAC9E1CC1}" sibTransId="{A82F68A9-2700-4D92-A781-DDD0BD62CEA5}"/>
    <dgm:cxn modelId="{4FF5698B-B375-4044-98E7-DE94672A4688}" srcId="{023D3C14-23F1-4E09-84C5-9A261A7B864C}" destId="{4153325B-CF51-4093-B8C9-375D4F499F9E}" srcOrd="0" destOrd="0" parTransId="{89048540-6ED4-4BBC-AEBE-8173C57CDB89}" sibTransId="{DB971154-B70C-4C4F-877C-2BCDABA276E3}"/>
    <dgm:cxn modelId="{4692C7F2-6E0C-49F4-8CB9-0704B8788045}" type="presOf" srcId="{023D3C14-23F1-4E09-84C5-9A261A7B864C}" destId="{1E8C7E4C-8A12-4FC2-B396-F14BD09E68DB}" srcOrd="0" destOrd="0" presId="urn:microsoft.com/office/officeart/2005/8/layout/hProcess9"/>
    <dgm:cxn modelId="{5461A510-AB11-4408-A832-D9357ECCF4EC}" type="presParOf" srcId="{1E8C7E4C-8A12-4FC2-B396-F14BD09E68DB}" destId="{5FC1C43B-53AF-440F-8F29-F66EF1D40BA0}" srcOrd="0" destOrd="0" presId="urn:microsoft.com/office/officeart/2005/8/layout/hProcess9"/>
    <dgm:cxn modelId="{CC612913-7557-4E31-9CA2-2C39989A8742}" type="presParOf" srcId="{1E8C7E4C-8A12-4FC2-B396-F14BD09E68DB}" destId="{3DD5ABAA-4899-48A7-A596-7BA7DB68B2A6}" srcOrd="1" destOrd="0" presId="urn:microsoft.com/office/officeart/2005/8/layout/hProcess9"/>
    <dgm:cxn modelId="{B6B6EFE0-A285-499A-97F7-B88848E90A8A}" type="presParOf" srcId="{3DD5ABAA-4899-48A7-A596-7BA7DB68B2A6}" destId="{C998B77B-C9D2-46C9-9D88-C0C029872726}" srcOrd="0" destOrd="0" presId="urn:microsoft.com/office/officeart/2005/8/layout/hProcess9"/>
    <dgm:cxn modelId="{D86F8BA6-77C4-49DD-B982-F615A6F2467A}" type="presParOf" srcId="{3DD5ABAA-4899-48A7-A596-7BA7DB68B2A6}" destId="{7625C7CA-8206-4DA9-9868-1EF63B0773DE}" srcOrd="1" destOrd="0" presId="urn:microsoft.com/office/officeart/2005/8/layout/hProcess9"/>
    <dgm:cxn modelId="{AC3776FA-B2FC-434C-8968-5933D0E91950}" type="presParOf" srcId="{3DD5ABAA-4899-48A7-A596-7BA7DB68B2A6}" destId="{2ECC34A4-7FDA-4EC6-AE7F-947EE2D304A7}" srcOrd="2" destOrd="0" presId="urn:microsoft.com/office/officeart/2005/8/layout/hProcess9"/>
    <dgm:cxn modelId="{D150E437-F58B-4FD3-80C2-779A16F3CB50}" type="presParOf" srcId="{3DD5ABAA-4899-48A7-A596-7BA7DB68B2A6}" destId="{2993A555-481D-4850-AC77-CA29AA3B1D0D}" srcOrd="3" destOrd="0" presId="urn:microsoft.com/office/officeart/2005/8/layout/hProcess9"/>
    <dgm:cxn modelId="{A04B0B0B-39DD-4B89-9EDD-FF59DDE63B8F}" type="presParOf" srcId="{3DD5ABAA-4899-48A7-A596-7BA7DB68B2A6}" destId="{5D8503B7-40D3-4AB1-9367-AC907940E26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2751E2-1BC3-412B-ACE8-3212BEC2D588}" type="doc">
      <dgm:prSet loTypeId="urn:microsoft.com/office/officeart/2005/8/layout/vProcess5" loCatId="process" qsTypeId="urn:microsoft.com/office/officeart/2005/8/quickstyle/simple3" qsCatId="simple" csTypeId="urn:microsoft.com/office/officeart/2005/8/colors/accent1_2" csCatId="accent1" phldr="1"/>
      <dgm:spPr/>
    </dgm:pt>
    <dgm:pt modelId="{D17C2346-E09A-4E29-85F9-3D4398AF1255}">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Tạo kiểu các phần tử dựa trên tên phần tử HTML </a:t>
          </a:r>
        </a:p>
      </dgm:t>
    </dgm:pt>
    <dgm:pt modelId="{0003D6D8-0F25-487D-8AA6-84D2EA07DB9F}" type="parTrans" cxnId="{3FC1FF9E-ADC7-4656-8F18-0F0727978827}">
      <dgm:prSet/>
      <dgm:spPr/>
      <dgm:t>
        <a:bodyPr/>
        <a:lstStyle/>
        <a:p>
          <a:endParaRPr lang="en-US">
            <a:latin typeface="Times New Roman" panose="02020603050405020304" pitchFamily="18" charset="0"/>
            <a:cs typeface="Times New Roman" panose="02020603050405020304" pitchFamily="18" charset="0"/>
          </a:endParaRPr>
        </a:p>
      </dgm:t>
    </dgm:pt>
    <dgm:pt modelId="{D620206C-DDC5-4DEB-9DF1-B51ED456382F}" type="sibTrans" cxnId="{3FC1FF9E-ADC7-4656-8F18-0F0727978827}">
      <dgm:prSet/>
      <dgm:spPr/>
      <dgm:t>
        <a:bodyPr/>
        <a:lstStyle/>
        <a:p>
          <a:endParaRPr lang="en-US">
            <a:latin typeface="Times New Roman" panose="02020603050405020304" pitchFamily="18" charset="0"/>
            <a:cs typeface="Times New Roman" panose="02020603050405020304" pitchFamily="18" charset="0"/>
          </a:endParaRPr>
        </a:p>
      </dgm:t>
    </dgm:pt>
    <dgm:pt modelId="{F3111A3B-759C-4AB8-B67B-6B08B32C9EB9}">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Tất cả các phần tử của loại đó trong file HTML trông giống nhau</a:t>
          </a:r>
        </a:p>
      </dgm:t>
    </dgm:pt>
    <dgm:pt modelId="{8DF57942-1A26-4A75-869F-CCA0339C02FB}" type="parTrans" cxnId="{0908E417-4041-40AC-83D9-BFE4D5C7F8C9}">
      <dgm:prSet/>
      <dgm:spPr/>
      <dgm:t>
        <a:bodyPr/>
        <a:lstStyle/>
        <a:p>
          <a:endParaRPr lang="en-US">
            <a:latin typeface="Times New Roman" panose="02020603050405020304" pitchFamily="18" charset="0"/>
            <a:cs typeface="Times New Roman" panose="02020603050405020304" pitchFamily="18" charset="0"/>
          </a:endParaRPr>
        </a:p>
      </dgm:t>
    </dgm:pt>
    <dgm:pt modelId="{2539ADF6-2D6A-4042-A8B9-1876AE237BD1}" type="sibTrans" cxnId="{0908E417-4041-40AC-83D9-BFE4D5C7F8C9}">
      <dgm:prSet/>
      <dgm:spPr/>
      <dgm:t>
        <a:bodyPr/>
        <a:lstStyle/>
        <a:p>
          <a:endParaRPr lang="en-US">
            <a:latin typeface="Times New Roman" panose="02020603050405020304" pitchFamily="18" charset="0"/>
            <a:cs typeface="Times New Roman" panose="02020603050405020304" pitchFamily="18" charset="0"/>
          </a:endParaRPr>
        </a:p>
      </dgm:t>
    </dgm:pt>
    <dgm:pt modelId="{7218FE58-EA79-4E88-BADE-F5385B76F3B3}">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Cần phải tìm cách chọn một tập hợp con của các phần tử mà không thay đổi các phần tử khác</a:t>
          </a:r>
        </a:p>
      </dgm:t>
    </dgm:pt>
    <dgm:pt modelId="{0B3B495C-032C-4D36-9A05-AA7D2F866F62}" type="parTrans" cxnId="{61678913-2A8D-45A8-85BC-EBD7ADBE60A1}">
      <dgm:prSet/>
      <dgm:spPr/>
      <dgm:t>
        <a:bodyPr/>
        <a:lstStyle/>
        <a:p>
          <a:endParaRPr lang="en-US">
            <a:latin typeface="Times New Roman" panose="02020603050405020304" pitchFamily="18" charset="0"/>
            <a:cs typeface="Times New Roman" panose="02020603050405020304" pitchFamily="18" charset="0"/>
          </a:endParaRPr>
        </a:p>
      </dgm:t>
    </dgm:pt>
    <dgm:pt modelId="{F6180E7D-38FD-4CEE-B3D7-146F007D4A2F}" type="sibTrans" cxnId="{61678913-2A8D-45A8-85BC-EBD7ADBE60A1}">
      <dgm:prSet/>
      <dgm:spPr/>
      <dgm:t>
        <a:bodyPr/>
        <a:lstStyle/>
        <a:p>
          <a:endParaRPr lang="en-US">
            <a:latin typeface="Times New Roman" panose="02020603050405020304" pitchFamily="18" charset="0"/>
            <a:cs typeface="Times New Roman" panose="02020603050405020304" pitchFamily="18" charset="0"/>
          </a:endParaRPr>
        </a:p>
      </dgm:t>
    </dgm:pt>
    <dgm:pt modelId="{54456510-1136-417E-A60D-130C89FED9C8}">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Cách phổ biến nhất để làm điều này là thêm một class vào phần tử HTML và chọn class đó</a:t>
          </a:r>
        </a:p>
      </dgm:t>
    </dgm:pt>
    <dgm:pt modelId="{61258235-FF4A-4052-AB9D-323890D498AC}" type="parTrans" cxnId="{A3E6CEB9-FF78-4934-A43B-805F1A8BBD75}">
      <dgm:prSet/>
      <dgm:spPr/>
      <dgm:t>
        <a:bodyPr/>
        <a:lstStyle/>
        <a:p>
          <a:endParaRPr lang="en-US">
            <a:latin typeface="Times New Roman" panose="02020603050405020304" pitchFamily="18" charset="0"/>
            <a:cs typeface="Times New Roman" panose="02020603050405020304" pitchFamily="18" charset="0"/>
          </a:endParaRPr>
        </a:p>
      </dgm:t>
    </dgm:pt>
    <dgm:pt modelId="{A5FA4F34-95AC-4B29-94DA-831D5BE2C1EC}" type="sibTrans" cxnId="{A3E6CEB9-FF78-4934-A43B-805F1A8BBD75}">
      <dgm:prSet/>
      <dgm:spPr/>
      <dgm:t>
        <a:bodyPr/>
        <a:lstStyle/>
        <a:p>
          <a:endParaRPr lang="en-US">
            <a:latin typeface="Times New Roman" panose="02020603050405020304" pitchFamily="18" charset="0"/>
            <a:cs typeface="Times New Roman" panose="02020603050405020304" pitchFamily="18" charset="0"/>
          </a:endParaRPr>
        </a:p>
      </dgm:t>
    </dgm:pt>
    <dgm:pt modelId="{756DF2C4-97CC-4645-8608-87EA7724CB73}" type="pres">
      <dgm:prSet presAssocID="{022751E2-1BC3-412B-ACE8-3212BEC2D588}" presName="outerComposite" presStyleCnt="0">
        <dgm:presLayoutVars>
          <dgm:chMax val="5"/>
          <dgm:dir/>
          <dgm:resizeHandles val="exact"/>
        </dgm:presLayoutVars>
      </dgm:prSet>
      <dgm:spPr/>
    </dgm:pt>
    <dgm:pt modelId="{9E0E4E0A-ED57-4BF7-9C94-2DD74A5F5300}" type="pres">
      <dgm:prSet presAssocID="{022751E2-1BC3-412B-ACE8-3212BEC2D588}" presName="dummyMaxCanvas" presStyleCnt="0">
        <dgm:presLayoutVars/>
      </dgm:prSet>
      <dgm:spPr/>
    </dgm:pt>
    <dgm:pt modelId="{47FF31A7-94F7-43A3-A764-1D725D446B6B}" type="pres">
      <dgm:prSet presAssocID="{022751E2-1BC3-412B-ACE8-3212BEC2D588}" presName="FourNodes_1" presStyleLbl="node1" presStyleIdx="0" presStyleCnt="4">
        <dgm:presLayoutVars>
          <dgm:bulletEnabled val="1"/>
        </dgm:presLayoutVars>
      </dgm:prSet>
      <dgm:spPr/>
    </dgm:pt>
    <dgm:pt modelId="{59561EB4-E5B5-49D6-9A5C-3DC01B9235E4}" type="pres">
      <dgm:prSet presAssocID="{022751E2-1BC3-412B-ACE8-3212BEC2D588}" presName="FourNodes_2" presStyleLbl="node1" presStyleIdx="1" presStyleCnt="4">
        <dgm:presLayoutVars>
          <dgm:bulletEnabled val="1"/>
        </dgm:presLayoutVars>
      </dgm:prSet>
      <dgm:spPr/>
    </dgm:pt>
    <dgm:pt modelId="{B99EE3DF-4083-4A73-B187-95580BFC427A}" type="pres">
      <dgm:prSet presAssocID="{022751E2-1BC3-412B-ACE8-3212BEC2D588}" presName="FourNodes_3" presStyleLbl="node1" presStyleIdx="2" presStyleCnt="4">
        <dgm:presLayoutVars>
          <dgm:bulletEnabled val="1"/>
        </dgm:presLayoutVars>
      </dgm:prSet>
      <dgm:spPr/>
    </dgm:pt>
    <dgm:pt modelId="{E5D2DC45-0791-464C-A3E9-30D1CA1C9DBA}" type="pres">
      <dgm:prSet presAssocID="{022751E2-1BC3-412B-ACE8-3212BEC2D588}" presName="FourNodes_4" presStyleLbl="node1" presStyleIdx="3" presStyleCnt="4">
        <dgm:presLayoutVars>
          <dgm:bulletEnabled val="1"/>
        </dgm:presLayoutVars>
      </dgm:prSet>
      <dgm:spPr/>
    </dgm:pt>
    <dgm:pt modelId="{3F1EB34E-46A4-481D-9E8C-1DB1DBA7DC47}" type="pres">
      <dgm:prSet presAssocID="{022751E2-1BC3-412B-ACE8-3212BEC2D588}" presName="FourConn_1-2" presStyleLbl="fgAccFollowNode1" presStyleIdx="0" presStyleCnt="3">
        <dgm:presLayoutVars>
          <dgm:bulletEnabled val="1"/>
        </dgm:presLayoutVars>
      </dgm:prSet>
      <dgm:spPr/>
    </dgm:pt>
    <dgm:pt modelId="{5407A287-D74A-45C0-A5EB-9DBB498D110B}" type="pres">
      <dgm:prSet presAssocID="{022751E2-1BC3-412B-ACE8-3212BEC2D588}" presName="FourConn_2-3" presStyleLbl="fgAccFollowNode1" presStyleIdx="1" presStyleCnt="3">
        <dgm:presLayoutVars>
          <dgm:bulletEnabled val="1"/>
        </dgm:presLayoutVars>
      </dgm:prSet>
      <dgm:spPr/>
    </dgm:pt>
    <dgm:pt modelId="{837C036F-2A88-4948-A78D-B0AF77DFBE5D}" type="pres">
      <dgm:prSet presAssocID="{022751E2-1BC3-412B-ACE8-3212BEC2D588}" presName="FourConn_3-4" presStyleLbl="fgAccFollowNode1" presStyleIdx="2" presStyleCnt="3">
        <dgm:presLayoutVars>
          <dgm:bulletEnabled val="1"/>
        </dgm:presLayoutVars>
      </dgm:prSet>
      <dgm:spPr/>
    </dgm:pt>
    <dgm:pt modelId="{4AF362F8-1CF9-4A07-84C7-CB66A16B0DFA}" type="pres">
      <dgm:prSet presAssocID="{022751E2-1BC3-412B-ACE8-3212BEC2D588}" presName="FourNodes_1_text" presStyleLbl="node1" presStyleIdx="3" presStyleCnt="4">
        <dgm:presLayoutVars>
          <dgm:bulletEnabled val="1"/>
        </dgm:presLayoutVars>
      </dgm:prSet>
      <dgm:spPr/>
    </dgm:pt>
    <dgm:pt modelId="{9177E3FC-DD6E-459F-82D2-5A61B4A3C61D}" type="pres">
      <dgm:prSet presAssocID="{022751E2-1BC3-412B-ACE8-3212BEC2D588}" presName="FourNodes_2_text" presStyleLbl="node1" presStyleIdx="3" presStyleCnt="4">
        <dgm:presLayoutVars>
          <dgm:bulletEnabled val="1"/>
        </dgm:presLayoutVars>
      </dgm:prSet>
      <dgm:spPr/>
    </dgm:pt>
    <dgm:pt modelId="{ED75914D-780C-45EC-B88C-9191A56BD8FD}" type="pres">
      <dgm:prSet presAssocID="{022751E2-1BC3-412B-ACE8-3212BEC2D588}" presName="FourNodes_3_text" presStyleLbl="node1" presStyleIdx="3" presStyleCnt="4">
        <dgm:presLayoutVars>
          <dgm:bulletEnabled val="1"/>
        </dgm:presLayoutVars>
      </dgm:prSet>
      <dgm:spPr/>
    </dgm:pt>
    <dgm:pt modelId="{9EB89515-BA6C-48CF-889A-F70C3D015726}" type="pres">
      <dgm:prSet presAssocID="{022751E2-1BC3-412B-ACE8-3212BEC2D588}" presName="FourNodes_4_text" presStyleLbl="node1" presStyleIdx="3" presStyleCnt="4">
        <dgm:presLayoutVars>
          <dgm:bulletEnabled val="1"/>
        </dgm:presLayoutVars>
      </dgm:prSet>
      <dgm:spPr/>
    </dgm:pt>
  </dgm:ptLst>
  <dgm:cxnLst>
    <dgm:cxn modelId="{188D8D08-DA7C-4A0C-9B47-9B436A178A71}" type="presOf" srcId="{022751E2-1BC3-412B-ACE8-3212BEC2D588}" destId="{756DF2C4-97CC-4645-8608-87EA7724CB73}" srcOrd="0" destOrd="0" presId="urn:microsoft.com/office/officeart/2005/8/layout/vProcess5"/>
    <dgm:cxn modelId="{D9829A0F-4BB6-457F-9B7C-8A319352EE6B}" type="presOf" srcId="{54456510-1136-417E-A60D-130C89FED9C8}" destId="{9EB89515-BA6C-48CF-889A-F70C3D015726}" srcOrd="1" destOrd="0" presId="urn:microsoft.com/office/officeart/2005/8/layout/vProcess5"/>
    <dgm:cxn modelId="{61678913-2A8D-45A8-85BC-EBD7ADBE60A1}" srcId="{022751E2-1BC3-412B-ACE8-3212BEC2D588}" destId="{7218FE58-EA79-4E88-BADE-F5385B76F3B3}" srcOrd="2" destOrd="0" parTransId="{0B3B495C-032C-4D36-9A05-AA7D2F866F62}" sibTransId="{F6180E7D-38FD-4CEE-B3D7-146F007D4A2F}"/>
    <dgm:cxn modelId="{0908E417-4041-40AC-83D9-BFE4D5C7F8C9}" srcId="{022751E2-1BC3-412B-ACE8-3212BEC2D588}" destId="{F3111A3B-759C-4AB8-B67B-6B08B32C9EB9}" srcOrd="1" destOrd="0" parTransId="{8DF57942-1A26-4A75-869F-CCA0339C02FB}" sibTransId="{2539ADF6-2D6A-4042-A8B9-1876AE237BD1}"/>
    <dgm:cxn modelId="{28D59E24-EF42-473B-9C8A-87214B21CC25}" type="presOf" srcId="{2539ADF6-2D6A-4042-A8B9-1876AE237BD1}" destId="{5407A287-D74A-45C0-A5EB-9DBB498D110B}" srcOrd="0" destOrd="0" presId="urn:microsoft.com/office/officeart/2005/8/layout/vProcess5"/>
    <dgm:cxn modelId="{1C93BA2A-97E0-41A0-B83B-B263A1D84EBE}" type="presOf" srcId="{F3111A3B-759C-4AB8-B67B-6B08B32C9EB9}" destId="{9177E3FC-DD6E-459F-82D2-5A61B4A3C61D}" srcOrd="1" destOrd="0" presId="urn:microsoft.com/office/officeart/2005/8/layout/vProcess5"/>
    <dgm:cxn modelId="{FEC0CF47-7E23-4076-BDA5-2713541ACE97}" type="presOf" srcId="{D620206C-DDC5-4DEB-9DF1-B51ED456382F}" destId="{3F1EB34E-46A4-481D-9E8C-1DB1DBA7DC47}" srcOrd="0" destOrd="0" presId="urn:microsoft.com/office/officeart/2005/8/layout/vProcess5"/>
    <dgm:cxn modelId="{1523C86C-E279-470F-A70D-2BFEC299BC4F}" type="presOf" srcId="{7218FE58-EA79-4E88-BADE-F5385B76F3B3}" destId="{B99EE3DF-4083-4A73-B187-95580BFC427A}" srcOrd="0" destOrd="0" presId="urn:microsoft.com/office/officeart/2005/8/layout/vProcess5"/>
    <dgm:cxn modelId="{9B116C74-4A60-4741-8AF3-1A1F3B0DDDC4}" type="presOf" srcId="{D17C2346-E09A-4E29-85F9-3D4398AF1255}" destId="{4AF362F8-1CF9-4A07-84C7-CB66A16B0DFA}" srcOrd="1" destOrd="0" presId="urn:microsoft.com/office/officeart/2005/8/layout/vProcess5"/>
    <dgm:cxn modelId="{5F928A82-3C4F-43FB-9784-FC425FA826F4}" type="presOf" srcId="{7218FE58-EA79-4E88-BADE-F5385B76F3B3}" destId="{ED75914D-780C-45EC-B88C-9191A56BD8FD}" srcOrd="1" destOrd="0" presId="urn:microsoft.com/office/officeart/2005/8/layout/vProcess5"/>
    <dgm:cxn modelId="{3FC1FF9E-ADC7-4656-8F18-0F0727978827}" srcId="{022751E2-1BC3-412B-ACE8-3212BEC2D588}" destId="{D17C2346-E09A-4E29-85F9-3D4398AF1255}" srcOrd="0" destOrd="0" parTransId="{0003D6D8-0F25-487D-8AA6-84D2EA07DB9F}" sibTransId="{D620206C-DDC5-4DEB-9DF1-B51ED456382F}"/>
    <dgm:cxn modelId="{A3E6CEB9-FF78-4934-A43B-805F1A8BBD75}" srcId="{022751E2-1BC3-412B-ACE8-3212BEC2D588}" destId="{54456510-1136-417E-A60D-130C89FED9C8}" srcOrd="3" destOrd="0" parTransId="{61258235-FF4A-4052-AB9D-323890D498AC}" sibTransId="{A5FA4F34-95AC-4B29-94DA-831D5BE2C1EC}"/>
    <dgm:cxn modelId="{A20A8CBC-CBCD-4E23-ABC0-3CE0E981ED7E}" type="presOf" srcId="{F3111A3B-759C-4AB8-B67B-6B08B32C9EB9}" destId="{59561EB4-E5B5-49D6-9A5C-3DC01B9235E4}" srcOrd="0" destOrd="0" presId="urn:microsoft.com/office/officeart/2005/8/layout/vProcess5"/>
    <dgm:cxn modelId="{66AF5EC0-DC8A-4E7B-A9FE-5E9C2A7DE10C}" type="presOf" srcId="{D17C2346-E09A-4E29-85F9-3D4398AF1255}" destId="{47FF31A7-94F7-43A3-A764-1D725D446B6B}" srcOrd="0" destOrd="0" presId="urn:microsoft.com/office/officeart/2005/8/layout/vProcess5"/>
    <dgm:cxn modelId="{5AEB53CF-0508-4695-A754-66D0DF5F0AB1}" type="presOf" srcId="{54456510-1136-417E-A60D-130C89FED9C8}" destId="{E5D2DC45-0791-464C-A3E9-30D1CA1C9DBA}" srcOrd="0" destOrd="0" presId="urn:microsoft.com/office/officeart/2005/8/layout/vProcess5"/>
    <dgm:cxn modelId="{593AA9F8-82D5-48F0-95FD-D7AF23BD85C5}" type="presOf" srcId="{F6180E7D-38FD-4CEE-B3D7-146F007D4A2F}" destId="{837C036F-2A88-4948-A78D-B0AF77DFBE5D}" srcOrd="0" destOrd="0" presId="urn:microsoft.com/office/officeart/2005/8/layout/vProcess5"/>
    <dgm:cxn modelId="{F097A3C4-6D78-440E-9206-382744B38D53}" type="presParOf" srcId="{756DF2C4-97CC-4645-8608-87EA7724CB73}" destId="{9E0E4E0A-ED57-4BF7-9C94-2DD74A5F5300}" srcOrd="0" destOrd="0" presId="urn:microsoft.com/office/officeart/2005/8/layout/vProcess5"/>
    <dgm:cxn modelId="{61017031-6461-4469-B7E0-C26019E0771D}" type="presParOf" srcId="{756DF2C4-97CC-4645-8608-87EA7724CB73}" destId="{47FF31A7-94F7-43A3-A764-1D725D446B6B}" srcOrd="1" destOrd="0" presId="urn:microsoft.com/office/officeart/2005/8/layout/vProcess5"/>
    <dgm:cxn modelId="{8B1CE066-714B-41A7-8D8B-F6DE1E1DAEE7}" type="presParOf" srcId="{756DF2C4-97CC-4645-8608-87EA7724CB73}" destId="{59561EB4-E5B5-49D6-9A5C-3DC01B9235E4}" srcOrd="2" destOrd="0" presId="urn:microsoft.com/office/officeart/2005/8/layout/vProcess5"/>
    <dgm:cxn modelId="{3E3B1A60-897C-4D93-872A-1F0D12860C9C}" type="presParOf" srcId="{756DF2C4-97CC-4645-8608-87EA7724CB73}" destId="{B99EE3DF-4083-4A73-B187-95580BFC427A}" srcOrd="3" destOrd="0" presId="urn:microsoft.com/office/officeart/2005/8/layout/vProcess5"/>
    <dgm:cxn modelId="{03D90A86-152A-4366-BD92-C7C22E27C59C}" type="presParOf" srcId="{756DF2C4-97CC-4645-8608-87EA7724CB73}" destId="{E5D2DC45-0791-464C-A3E9-30D1CA1C9DBA}" srcOrd="4" destOrd="0" presId="urn:microsoft.com/office/officeart/2005/8/layout/vProcess5"/>
    <dgm:cxn modelId="{953AA7C8-935C-4E38-8F44-2C258A37958B}" type="presParOf" srcId="{756DF2C4-97CC-4645-8608-87EA7724CB73}" destId="{3F1EB34E-46A4-481D-9E8C-1DB1DBA7DC47}" srcOrd="5" destOrd="0" presId="urn:microsoft.com/office/officeart/2005/8/layout/vProcess5"/>
    <dgm:cxn modelId="{6AECC3C7-E378-4460-8EE1-823326785C69}" type="presParOf" srcId="{756DF2C4-97CC-4645-8608-87EA7724CB73}" destId="{5407A287-D74A-45C0-A5EB-9DBB498D110B}" srcOrd="6" destOrd="0" presId="urn:microsoft.com/office/officeart/2005/8/layout/vProcess5"/>
    <dgm:cxn modelId="{6AF3088A-44D2-4083-A027-9F376BE0624F}" type="presParOf" srcId="{756DF2C4-97CC-4645-8608-87EA7724CB73}" destId="{837C036F-2A88-4948-A78D-B0AF77DFBE5D}" srcOrd="7" destOrd="0" presId="urn:microsoft.com/office/officeart/2005/8/layout/vProcess5"/>
    <dgm:cxn modelId="{D0B2D1F1-FD54-4F66-B6F6-FBC80FD9BDBF}" type="presParOf" srcId="{756DF2C4-97CC-4645-8608-87EA7724CB73}" destId="{4AF362F8-1CF9-4A07-84C7-CB66A16B0DFA}" srcOrd="8" destOrd="0" presId="urn:microsoft.com/office/officeart/2005/8/layout/vProcess5"/>
    <dgm:cxn modelId="{EE0A595F-F7BB-427E-ACC9-49AFE30C374E}" type="presParOf" srcId="{756DF2C4-97CC-4645-8608-87EA7724CB73}" destId="{9177E3FC-DD6E-459F-82D2-5A61B4A3C61D}" srcOrd="9" destOrd="0" presId="urn:microsoft.com/office/officeart/2005/8/layout/vProcess5"/>
    <dgm:cxn modelId="{9060BE2A-86E6-4FCD-92FB-F0AFCF9A34FC}" type="presParOf" srcId="{756DF2C4-97CC-4645-8608-87EA7724CB73}" destId="{ED75914D-780C-45EC-B88C-9191A56BD8FD}" srcOrd="10" destOrd="0" presId="urn:microsoft.com/office/officeart/2005/8/layout/vProcess5"/>
    <dgm:cxn modelId="{8C69AB11-5C85-4667-959C-A9A9245567AB}" type="presParOf" srcId="{756DF2C4-97CC-4645-8608-87EA7724CB73}" destId="{9EB89515-BA6C-48CF-889A-F70C3D01572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D0150B-556B-402C-AC62-A0CC2F45652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B304CD16-B595-40CB-ACD8-B72CBA8AD8F4}">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Trong file HTML, hãy thêm thuộc tính class vào mục danh sách thứ hai</a:t>
          </a:r>
        </a:p>
      </dgm:t>
    </dgm:pt>
    <dgm:pt modelId="{E3C4BDE6-51D8-4EAB-B304-21C714867C7D}" type="parTrans" cxnId="{A71B1D7A-11F0-4167-B369-E62B0A083DC2}">
      <dgm:prSet/>
      <dgm:spPr/>
      <dgm:t>
        <a:bodyPr/>
        <a:lstStyle/>
        <a:p>
          <a:endParaRPr lang="en-US">
            <a:latin typeface="Times New Roman" panose="02020603050405020304" pitchFamily="18" charset="0"/>
            <a:cs typeface="Times New Roman" panose="02020603050405020304" pitchFamily="18" charset="0"/>
          </a:endParaRPr>
        </a:p>
      </dgm:t>
    </dgm:pt>
    <dgm:pt modelId="{CCBFC187-8772-4E44-BB5C-5D96C42D2EF7}" type="sibTrans" cxnId="{A71B1D7A-11F0-4167-B369-E62B0A083DC2}">
      <dgm:prSet/>
      <dgm:spPr/>
      <dgm:t>
        <a:bodyPr/>
        <a:lstStyle/>
        <a:p>
          <a:endParaRPr lang="en-US">
            <a:latin typeface="Times New Roman" panose="02020603050405020304" pitchFamily="18" charset="0"/>
            <a:cs typeface="Times New Roman" panose="02020603050405020304" pitchFamily="18" charset="0"/>
          </a:endParaRPr>
        </a:p>
      </dgm:t>
    </dgm:pt>
    <dgm:pt modelId="{74A6CD7E-7D71-43C1-92E8-F101CBA5216D}">
      <dgm:prSet phldrT="[Text]">
        <dgm:style>
          <a:lnRef idx="2">
            <a:schemeClr val="accent1"/>
          </a:lnRef>
          <a:fillRef idx="1">
            <a:schemeClr val="lt1"/>
          </a:fillRef>
          <a:effectRef idx="0">
            <a:schemeClr val="accent1"/>
          </a:effectRef>
          <a:fontRef idx="minor">
            <a:schemeClr val="dk1"/>
          </a:fontRef>
        </dgm:style>
      </dgm:prSet>
      <dgm:spPr/>
      <dgm:t>
        <a:bodyPr/>
        <a:lstStyle/>
        <a:p>
          <a:r>
            <a:rPr lang="en-US">
              <a:latin typeface="Times New Roman" panose="02020603050405020304" pitchFamily="18" charset="0"/>
              <a:cs typeface="Times New Roman" panose="02020603050405020304" pitchFamily="18" charset="0"/>
            </a:rPr>
            <a:t>Trong CSS, chọn class “special” bằng cách tạo một selector bắt đầu bằng ký tự “.”</a:t>
          </a:r>
        </a:p>
      </dgm:t>
    </dgm:pt>
    <dgm:pt modelId="{70F81902-2A33-4D8E-92F4-A06C07C9AAC5}" type="parTrans" cxnId="{8F79E3B5-5146-4BF3-9686-A43B645E9732}">
      <dgm:prSet/>
      <dgm:spPr/>
      <dgm:t>
        <a:bodyPr/>
        <a:lstStyle/>
        <a:p>
          <a:endParaRPr lang="en-US">
            <a:latin typeface="Times New Roman" panose="02020603050405020304" pitchFamily="18" charset="0"/>
            <a:cs typeface="Times New Roman" panose="02020603050405020304" pitchFamily="18" charset="0"/>
          </a:endParaRPr>
        </a:p>
      </dgm:t>
    </dgm:pt>
    <dgm:pt modelId="{E895D37A-404A-4CC8-AFAD-12EA874A9B79}" type="sibTrans" cxnId="{8F79E3B5-5146-4BF3-9686-A43B645E9732}">
      <dgm:prSet/>
      <dgm:spPr/>
      <dgm:t>
        <a:bodyPr/>
        <a:lstStyle/>
        <a:p>
          <a:endParaRPr lang="en-US">
            <a:latin typeface="Times New Roman" panose="02020603050405020304" pitchFamily="18" charset="0"/>
            <a:cs typeface="Times New Roman" panose="02020603050405020304" pitchFamily="18" charset="0"/>
          </a:endParaRPr>
        </a:p>
      </dgm:t>
    </dgm:pt>
    <dgm:pt modelId="{FC03BEE8-CA0E-46E7-BD26-7EAF64F75617}" type="pres">
      <dgm:prSet presAssocID="{97D0150B-556B-402C-AC62-A0CC2F45652C}" presName="outerComposite" presStyleCnt="0">
        <dgm:presLayoutVars>
          <dgm:chMax val="5"/>
          <dgm:dir/>
          <dgm:resizeHandles val="exact"/>
        </dgm:presLayoutVars>
      </dgm:prSet>
      <dgm:spPr/>
    </dgm:pt>
    <dgm:pt modelId="{165CD517-26F5-4CD8-A176-9E4358F918FE}" type="pres">
      <dgm:prSet presAssocID="{97D0150B-556B-402C-AC62-A0CC2F45652C}" presName="dummyMaxCanvas" presStyleCnt="0">
        <dgm:presLayoutVars/>
      </dgm:prSet>
      <dgm:spPr/>
    </dgm:pt>
    <dgm:pt modelId="{22B85DAE-A941-4B3E-9FD0-6F14E6D98F68}" type="pres">
      <dgm:prSet presAssocID="{97D0150B-556B-402C-AC62-A0CC2F45652C}" presName="TwoNodes_1" presStyleLbl="node1" presStyleIdx="0" presStyleCnt="2">
        <dgm:presLayoutVars>
          <dgm:bulletEnabled val="1"/>
        </dgm:presLayoutVars>
      </dgm:prSet>
      <dgm:spPr/>
    </dgm:pt>
    <dgm:pt modelId="{6D4DCD7F-C111-4BC3-ABFC-C10BB5648EBD}" type="pres">
      <dgm:prSet presAssocID="{97D0150B-556B-402C-AC62-A0CC2F45652C}" presName="TwoNodes_2" presStyleLbl="node1" presStyleIdx="1" presStyleCnt="2">
        <dgm:presLayoutVars>
          <dgm:bulletEnabled val="1"/>
        </dgm:presLayoutVars>
      </dgm:prSet>
      <dgm:spPr/>
    </dgm:pt>
    <dgm:pt modelId="{3F347E8D-004E-42C9-BB4F-A398FDC9A8C3}" type="pres">
      <dgm:prSet presAssocID="{97D0150B-556B-402C-AC62-A0CC2F45652C}" presName="TwoConn_1-2" presStyleLbl="fgAccFollowNode1" presStyleIdx="0" presStyleCnt="1">
        <dgm:presLayoutVars>
          <dgm:bulletEnabled val="1"/>
        </dgm:presLayoutVars>
      </dgm:prSet>
      <dgm:spPr/>
    </dgm:pt>
    <dgm:pt modelId="{C8034B84-8505-4439-AAC9-94095E01ED19}" type="pres">
      <dgm:prSet presAssocID="{97D0150B-556B-402C-AC62-A0CC2F45652C}" presName="TwoNodes_1_text" presStyleLbl="node1" presStyleIdx="1" presStyleCnt="2">
        <dgm:presLayoutVars>
          <dgm:bulletEnabled val="1"/>
        </dgm:presLayoutVars>
      </dgm:prSet>
      <dgm:spPr/>
    </dgm:pt>
    <dgm:pt modelId="{38D63CD3-1B40-4FC1-80A5-590BD670EEBA}" type="pres">
      <dgm:prSet presAssocID="{97D0150B-556B-402C-AC62-A0CC2F45652C}" presName="TwoNodes_2_text" presStyleLbl="node1" presStyleIdx="1" presStyleCnt="2">
        <dgm:presLayoutVars>
          <dgm:bulletEnabled val="1"/>
        </dgm:presLayoutVars>
      </dgm:prSet>
      <dgm:spPr/>
    </dgm:pt>
  </dgm:ptLst>
  <dgm:cxnLst>
    <dgm:cxn modelId="{3EA45736-3804-46CA-85B2-6149158DD521}" type="presOf" srcId="{CCBFC187-8772-4E44-BB5C-5D96C42D2EF7}" destId="{3F347E8D-004E-42C9-BB4F-A398FDC9A8C3}" srcOrd="0" destOrd="0" presId="urn:microsoft.com/office/officeart/2005/8/layout/vProcess5"/>
    <dgm:cxn modelId="{5D783442-5789-4E68-BEA1-56A148FD8A89}" type="presOf" srcId="{97D0150B-556B-402C-AC62-A0CC2F45652C}" destId="{FC03BEE8-CA0E-46E7-BD26-7EAF64F75617}" srcOrd="0" destOrd="0" presId="urn:microsoft.com/office/officeart/2005/8/layout/vProcess5"/>
    <dgm:cxn modelId="{4973F757-2225-4D97-837F-7430B2BB562F}" type="presOf" srcId="{74A6CD7E-7D71-43C1-92E8-F101CBA5216D}" destId="{6D4DCD7F-C111-4BC3-ABFC-C10BB5648EBD}" srcOrd="0" destOrd="0" presId="urn:microsoft.com/office/officeart/2005/8/layout/vProcess5"/>
    <dgm:cxn modelId="{A71B1D7A-11F0-4167-B369-E62B0A083DC2}" srcId="{97D0150B-556B-402C-AC62-A0CC2F45652C}" destId="{B304CD16-B595-40CB-ACD8-B72CBA8AD8F4}" srcOrd="0" destOrd="0" parTransId="{E3C4BDE6-51D8-4EAB-B304-21C714867C7D}" sibTransId="{CCBFC187-8772-4E44-BB5C-5D96C42D2EF7}"/>
    <dgm:cxn modelId="{8F79E3B5-5146-4BF3-9686-A43B645E9732}" srcId="{97D0150B-556B-402C-AC62-A0CC2F45652C}" destId="{74A6CD7E-7D71-43C1-92E8-F101CBA5216D}" srcOrd="1" destOrd="0" parTransId="{70F81902-2A33-4D8E-92F4-A06C07C9AAC5}" sibTransId="{E895D37A-404A-4CC8-AFAD-12EA874A9B79}"/>
    <dgm:cxn modelId="{8C8A81BD-0DD6-4181-B10B-DD383F6F63DA}" type="presOf" srcId="{B304CD16-B595-40CB-ACD8-B72CBA8AD8F4}" destId="{C8034B84-8505-4439-AAC9-94095E01ED19}" srcOrd="1" destOrd="0" presId="urn:microsoft.com/office/officeart/2005/8/layout/vProcess5"/>
    <dgm:cxn modelId="{6F3E31D1-6DCD-4529-84E2-4EDE2E31769F}" type="presOf" srcId="{74A6CD7E-7D71-43C1-92E8-F101CBA5216D}" destId="{38D63CD3-1B40-4FC1-80A5-590BD670EEBA}" srcOrd="1" destOrd="0" presId="urn:microsoft.com/office/officeart/2005/8/layout/vProcess5"/>
    <dgm:cxn modelId="{71DAECF7-87C6-45AD-A626-B9B84BFF0660}" type="presOf" srcId="{B304CD16-B595-40CB-ACD8-B72CBA8AD8F4}" destId="{22B85DAE-A941-4B3E-9FD0-6F14E6D98F68}" srcOrd="0" destOrd="0" presId="urn:microsoft.com/office/officeart/2005/8/layout/vProcess5"/>
    <dgm:cxn modelId="{442CDD65-8A1B-41D5-9F0F-AECB7292F794}" type="presParOf" srcId="{FC03BEE8-CA0E-46E7-BD26-7EAF64F75617}" destId="{165CD517-26F5-4CD8-A176-9E4358F918FE}" srcOrd="0" destOrd="0" presId="urn:microsoft.com/office/officeart/2005/8/layout/vProcess5"/>
    <dgm:cxn modelId="{9211C65F-CF30-4C15-A207-43D616BFAE39}" type="presParOf" srcId="{FC03BEE8-CA0E-46E7-BD26-7EAF64F75617}" destId="{22B85DAE-A941-4B3E-9FD0-6F14E6D98F68}" srcOrd="1" destOrd="0" presId="urn:microsoft.com/office/officeart/2005/8/layout/vProcess5"/>
    <dgm:cxn modelId="{7675EC14-8E56-44D2-AFE0-FA6FFF409F04}" type="presParOf" srcId="{FC03BEE8-CA0E-46E7-BD26-7EAF64F75617}" destId="{6D4DCD7F-C111-4BC3-ABFC-C10BB5648EBD}" srcOrd="2" destOrd="0" presId="urn:microsoft.com/office/officeart/2005/8/layout/vProcess5"/>
    <dgm:cxn modelId="{05246250-DCA1-4581-BCA9-1D3B0B82B73D}" type="presParOf" srcId="{FC03BEE8-CA0E-46E7-BD26-7EAF64F75617}" destId="{3F347E8D-004E-42C9-BB4F-A398FDC9A8C3}" srcOrd="3" destOrd="0" presId="urn:microsoft.com/office/officeart/2005/8/layout/vProcess5"/>
    <dgm:cxn modelId="{F660E749-FC49-462F-83FD-86CECD23B2E8}" type="presParOf" srcId="{FC03BEE8-CA0E-46E7-BD26-7EAF64F75617}" destId="{C8034B84-8505-4439-AAC9-94095E01ED19}" srcOrd="4" destOrd="0" presId="urn:microsoft.com/office/officeart/2005/8/layout/vProcess5"/>
    <dgm:cxn modelId="{B19A8164-E45A-4F4C-A4D3-A7D7BD1410DE}" type="presParOf" srcId="{FC03BEE8-CA0E-46E7-BD26-7EAF64F75617}" destId="{38D63CD3-1B40-4FC1-80A5-590BD670EEBA}"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22D7A-3072-4F9E-ACA2-3BE9F2ADB1FA}">
      <dsp:nvSpPr>
        <dsp:cNvPr id="0" name=""/>
        <dsp:cNvSpPr/>
      </dsp:nvSpPr>
      <dsp:spPr>
        <a:xfrm>
          <a:off x="1837442" y="1441132"/>
          <a:ext cx="3357499" cy="27692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Đ</a:t>
          </a:r>
          <a:r>
            <a:rPr lang="vi-VN" sz="2000" kern="1200">
              <a:latin typeface="Times New Roman" panose="02020603050405020304" pitchFamily="18" charset="0"/>
              <a:cs typeface="Times New Roman" panose="02020603050405020304" pitchFamily="18" charset="0"/>
            </a:rPr>
            <a:t>ược sử dụng để xác định cấu trúc và ngữ nghĩa của nội dung web</a:t>
          </a:r>
          <a:r>
            <a:rPr lang="en-US" sz="2000" kern="1200">
              <a:latin typeface="Times New Roman" panose="02020603050405020304" pitchFamily="18" charset="0"/>
              <a:cs typeface="Times New Roman" panose="02020603050405020304" pitchFamily="18" charset="0"/>
            </a:rPr>
            <a:t>.</a:t>
          </a:r>
        </a:p>
      </dsp:txBody>
      <dsp:txXfrm>
        <a:off x="1901170" y="1504860"/>
        <a:ext cx="3230043" cy="2048371"/>
      </dsp:txXfrm>
    </dsp:sp>
    <dsp:sp modelId="{6E1E2927-6B13-46AD-ADAE-5667422C6A2B}">
      <dsp:nvSpPr>
        <dsp:cNvPr id="0" name=""/>
        <dsp:cNvSpPr/>
      </dsp:nvSpPr>
      <dsp:spPr>
        <a:xfrm>
          <a:off x="3715215" y="2068159"/>
          <a:ext cx="3750739" cy="3750739"/>
        </a:xfrm>
        <a:prstGeom prst="leftCircularArrow">
          <a:avLst>
            <a:gd name="adj1" fmla="val 3282"/>
            <a:gd name="adj2" fmla="val 405054"/>
            <a:gd name="adj3" fmla="val 2180565"/>
            <a:gd name="adj4" fmla="val 9024489"/>
            <a:gd name="adj5" fmla="val 38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2E70C3-7573-46CC-8280-8DE9286697F3}">
      <dsp:nvSpPr>
        <dsp:cNvPr id="0" name=""/>
        <dsp:cNvSpPr/>
      </dsp:nvSpPr>
      <dsp:spPr>
        <a:xfrm>
          <a:off x="2583553" y="3616960"/>
          <a:ext cx="2984444" cy="11868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kern="1200">
              <a:latin typeface="Times New Roman" panose="02020603050405020304" pitchFamily="18" charset="0"/>
              <a:cs typeface="Times New Roman" panose="02020603050405020304" pitchFamily="18" charset="0"/>
            </a:rPr>
            <a:t>HTML</a:t>
          </a:r>
        </a:p>
      </dsp:txBody>
      <dsp:txXfrm>
        <a:off x="2618314" y="3651721"/>
        <a:ext cx="2914922" cy="1117293"/>
      </dsp:txXfrm>
    </dsp:sp>
    <dsp:sp modelId="{56A9D17B-440B-4CE1-B21E-E8779229BADD}">
      <dsp:nvSpPr>
        <dsp:cNvPr id="0" name=""/>
        <dsp:cNvSpPr/>
      </dsp:nvSpPr>
      <dsp:spPr>
        <a:xfrm>
          <a:off x="6154102" y="1441132"/>
          <a:ext cx="3357499" cy="276923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vi-VN" sz="2000" b="1" kern="1200">
              <a:solidFill>
                <a:schemeClr val="accent1">
                  <a:lumMod val="75000"/>
                </a:schemeClr>
              </a:solidFill>
              <a:latin typeface="Times New Roman" panose="02020603050405020304" pitchFamily="18" charset="0"/>
              <a:cs typeface="Times New Roman" panose="02020603050405020304" pitchFamily="18" charset="0"/>
            </a:rPr>
            <a:t>Cascading Style Sheets (CSS) là một ngôn ngữ tạo phong cách cho trang web</a:t>
          </a:r>
          <a:r>
            <a:rPr lang="en-US" sz="2000" b="1" kern="1200">
              <a:solidFill>
                <a:schemeClr val="accent1">
                  <a:lumMod val="75000"/>
                </a:schemeClr>
              </a:solidFill>
              <a:latin typeface="Times New Roman" panose="02020603050405020304" pitchFamily="18" charset="0"/>
              <a:cs typeface="Times New Roman" panose="02020603050405020304" pitchFamily="18" charset="0"/>
            </a:rPr>
            <a:t>.</a:t>
          </a:r>
          <a:endParaRPr lang="en-US" sz="2000" kern="120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Đ</a:t>
          </a:r>
          <a:r>
            <a:rPr lang="vi-VN" sz="2000" kern="1200">
              <a:latin typeface="Times New Roman" panose="02020603050405020304" pitchFamily="18" charset="0"/>
              <a:cs typeface="Times New Roman" panose="02020603050405020304" pitchFamily="18" charset="0"/>
            </a:rPr>
            <a:t>ược sử dụng để tạo kiểu và sắp xếp nội dung</a:t>
          </a:r>
          <a:r>
            <a:rPr lang="en-US" sz="2000" kern="1200">
              <a:latin typeface="Times New Roman" panose="02020603050405020304" pitchFamily="18" charset="0"/>
              <a:cs typeface="Times New Roman" panose="02020603050405020304" pitchFamily="18" charset="0"/>
            </a:rPr>
            <a:t> </a:t>
          </a:r>
          <a:r>
            <a:rPr lang="en-US" sz="2000" kern="1200">
              <a:latin typeface="Times New Roman" panose="02020603050405020304" pitchFamily="18" charset="0"/>
              <a:cs typeface="Times New Roman" panose="02020603050405020304" pitchFamily="18" charset="0"/>
              <a:sym typeface="Symbol" panose="05050102010706020507" pitchFamily="18" charset="2"/>
            </a:rPr>
            <a:t></a:t>
          </a:r>
          <a:r>
            <a:rPr lang="en-US" sz="2000" kern="1200">
              <a:latin typeface="Times New Roman" panose="02020603050405020304" pitchFamily="18" charset="0"/>
              <a:cs typeface="Times New Roman" panose="02020603050405020304" pitchFamily="18" charset="0"/>
            </a:rPr>
            <a:t> </a:t>
          </a:r>
          <a:r>
            <a:rPr lang="vi-VN" sz="2000" kern="1200">
              <a:latin typeface="Times New Roman" panose="02020603050405020304" pitchFamily="18" charset="0"/>
              <a:cs typeface="Times New Roman" panose="02020603050405020304" pitchFamily="18" charset="0"/>
            </a:rPr>
            <a:t>kiểm soát việc trình bày các trang web</a:t>
          </a:r>
          <a:r>
            <a:rPr lang="en-US" sz="2000" kern="1200">
              <a:latin typeface="Times New Roman" panose="02020603050405020304" pitchFamily="18" charset="0"/>
              <a:cs typeface="Times New Roman" panose="02020603050405020304" pitchFamily="18" charset="0"/>
            </a:rPr>
            <a:t>.</a:t>
          </a:r>
        </a:p>
      </dsp:txBody>
      <dsp:txXfrm>
        <a:off x="6217830" y="2098268"/>
        <a:ext cx="3230043" cy="2048371"/>
      </dsp:txXfrm>
    </dsp:sp>
    <dsp:sp modelId="{FC5EBC48-CCF2-4DE5-8047-94ECEA13057F}">
      <dsp:nvSpPr>
        <dsp:cNvPr id="0" name=""/>
        <dsp:cNvSpPr/>
      </dsp:nvSpPr>
      <dsp:spPr>
        <a:xfrm>
          <a:off x="6900213" y="847725"/>
          <a:ext cx="2984444" cy="118681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US" sz="6500" kern="1200">
              <a:latin typeface="Times New Roman" panose="02020603050405020304" pitchFamily="18" charset="0"/>
              <a:cs typeface="Times New Roman" panose="02020603050405020304" pitchFamily="18" charset="0"/>
            </a:rPr>
            <a:t>CSS</a:t>
          </a:r>
        </a:p>
      </dsp:txBody>
      <dsp:txXfrm>
        <a:off x="6934974" y="882486"/>
        <a:ext cx="2914922" cy="11172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6721A-A16F-43FF-8DB6-E77F9C4E9E17}">
      <dsp:nvSpPr>
        <dsp:cNvPr id="0" name=""/>
        <dsp:cNvSpPr/>
      </dsp:nvSpPr>
      <dsp:spPr>
        <a:xfrm>
          <a:off x="2932906" y="1476"/>
          <a:ext cx="2262187" cy="1131093"/>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External stylesheet</a:t>
          </a:r>
        </a:p>
      </dsp:txBody>
      <dsp:txXfrm>
        <a:off x="2966035" y="34605"/>
        <a:ext cx="2195929" cy="1064835"/>
      </dsp:txXfrm>
    </dsp:sp>
    <dsp:sp modelId="{283EF860-16D7-48B0-934D-AA24729277EE}">
      <dsp:nvSpPr>
        <dsp:cNvPr id="0" name=""/>
        <dsp:cNvSpPr/>
      </dsp:nvSpPr>
      <dsp:spPr>
        <a:xfrm rot="3600000">
          <a:off x="4408306" y="1987305"/>
          <a:ext cx="1179951" cy="395882"/>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527071" y="2066481"/>
        <a:ext cx="942421" cy="237530"/>
      </dsp:txXfrm>
    </dsp:sp>
    <dsp:sp modelId="{9F6DFF05-AFC7-4FF2-A645-0C2BAE12C400}">
      <dsp:nvSpPr>
        <dsp:cNvPr id="0" name=""/>
        <dsp:cNvSpPr/>
      </dsp:nvSpPr>
      <dsp:spPr>
        <a:xfrm>
          <a:off x="4801469" y="3237922"/>
          <a:ext cx="2262187" cy="1131093"/>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Internal stylesheet</a:t>
          </a:r>
        </a:p>
      </dsp:txBody>
      <dsp:txXfrm>
        <a:off x="4834598" y="3271051"/>
        <a:ext cx="2195929" cy="1064835"/>
      </dsp:txXfrm>
    </dsp:sp>
    <dsp:sp modelId="{95A56353-403D-4E69-A2CB-0DB503D3B786}">
      <dsp:nvSpPr>
        <dsp:cNvPr id="0" name=""/>
        <dsp:cNvSpPr/>
      </dsp:nvSpPr>
      <dsp:spPr>
        <a:xfrm rot="10800000">
          <a:off x="3474024" y="3605528"/>
          <a:ext cx="1179951" cy="395882"/>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592789" y="3684704"/>
        <a:ext cx="942421" cy="237530"/>
      </dsp:txXfrm>
    </dsp:sp>
    <dsp:sp modelId="{167F6EF7-0F5D-4399-A839-6D06740C597B}">
      <dsp:nvSpPr>
        <dsp:cNvPr id="0" name=""/>
        <dsp:cNvSpPr/>
      </dsp:nvSpPr>
      <dsp:spPr>
        <a:xfrm>
          <a:off x="1064343" y="3237922"/>
          <a:ext cx="2262187" cy="1131093"/>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Inline styles</a:t>
          </a:r>
        </a:p>
      </dsp:txBody>
      <dsp:txXfrm>
        <a:off x="1097472" y="3271051"/>
        <a:ext cx="2195929" cy="1064835"/>
      </dsp:txXfrm>
    </dsp:sp>
    <dsp:sp modelId="{C0538D16-E727-4952-885C-FC59258F650E}">
      <dsp:nvSpPr>
        <dsp:cNvPr id="0" name=""/>
        <dsp:cNvSpPr/>
      </dsp:nvSpPr>
      <dsp:spPr>
        <a:xfrm rot="18000000">
          <a:off x="2539742" y="1987305"/>
          <a:ext cx="1179951" cy="395882"/>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658507" y="2066481"/>
        <a:ext cx="942421" cy="2375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3DF04-C9EF-4FD4-9C19-3C29E475D9E6}">
      <dsp:nvSpPr>
        <dsp:cNvPr id="0" name=""/>
        <dsp:cNvSpPr/>
      </dsp:nvSpPr>
      <dsp:spPr>
        <a:xfrm>
          <a:off x="580147" y="1267332"/>
          <a:ext cx="2952587" cy="24352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Làm việc với hệ thống quản lý nội dung</a:t>
          </a:r>
        </a:p>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Nơi bị chặn quyền sửa đổi từ các CSS bên ngoài</a:t>
          </a:r>
        </a:p>
      </dsp:txBody>
      <dsp:txXfrm>
        <a:off x="636189" y="1323374"/>
        <a:ext cx="2840503" cy="1801340"/>
      </dsp:txXfrm>
    </dsp:sp>
    <dsp:sp modelId="{40A8B2EB-22D4-46DA-B231-FEF03D7FD39B}">
      <dsp:nvSpPr>
        <dsp:cNvPr id="0" name=""/>
        <dsp:cNvSpPr/>
      </dsp:nvSpPr>
      <dsp:spPr>
        <a:xfrm>
          <a:off x="2264440" y="1937186"/>
          <a:ext cx="3123423" cy="3123423"/>
        </a:xfrm>
        <a:prstGeom prst="leftCircularArrow">
          <a:avLst>
            <a:gd name="adj1" fmla="val 2732"/>
            <a:gd name="adj2" fmla="val 332942"/>
            <a:gd name="adj3" fmla="val 2108452"/>
            <a:gd name="adj4" fmla="val 9024489"/>
            <a:gd name="adj5" fmla="val 318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14BE63-8075-4325-A8FD-77C1437641AF}">
      <dsp:nvSpPr>
        <dsp:cNvPr id="0" name=""/>
        <dsp:cNvSpPr/>
      </dsp:nvSpPr>
      <dsp:spPr>
        <a:xfrm>
          <a:off x="1236277" y="3180757"/>
          <a:ext cx="2624522" cy="104368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a:latin typeface="Times New Roman" panose="02020603050405020304" pitchFamily="18" charset="0"/>
              <a:cs typeface="Times New Roman" panose="02020603050405020304" pitchFamily="18" charset="0"/>
            </a:rPr>
            <a:t>Có thể hữu ích</a:t>
          </a:r>
        </a:p>
      </dsp:txBody>
      <dsp:txXfrm>
        <a:off x="1266845" y="3211325"/>
        <a:ext cx="2563386" cy="982549"/>
      </dsp:txXfrm>
    </dsp:sp>
    <dsp:sp modelId="{15BD0ACB-45E0-401D-A45D-18D3690C40E4}">
      <dsp:nvSpPr>
        <dsp:cNvPr id="0" name=""/>
        <dsp:cNvSpPr/>
      </dsp:nvSpPr>
      <dsp:spPr>
        <a:xfrm>
          <a:off x="4267200" y="1267332"/>
          <a:ext cx="2952587" cy="243526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Làm việc với nhiều trang web</a:t>
          </a:r>
        </a:p>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Phải có một Internal stylesheet trong mọi trang web </a:t>
          </a:r>
        </a:p>
      </dsp:txBody>
      <dsp:txXfrm>
        <a:off x="4323242" y="1845217"/>
        <a:ext cx="2840503" cy="1801340"/>
      </dsp:txXfrm>
    </dsp:sp>
    <dsp:sp modelId="{6BC9C533-176E-484A-96D4-39DE9CA91D8F}">
      <dsp:nvSpPr>
        <dsp:cNvPr id="0" name=""/>
        <dsp:cNvSpPr/>
      </dsp:nvSpPr>
      <dsp:spPr>
        <a:xfrm>
          <a:off x="4923330" y="745489"/>
          <a:ext cx="2624522" cy="104368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US" sz="3400" kern="1200">
              <a:latin typeface="Times New Roman" panose="02020603050405020304" pitchFamily="18" charset="0"/>
              <a:cs typeface="Times New Roman" panose="02020603050405020304" pitchFamily="18" charset="0"/>
            </a:rPr>
            <a:t>Kém hiệu quả</a:t>
          </a:r>
        </a:p>
      </dsp:txBody>
      <dsp:txXfrm>
        <a:off x="4953898" y="776057"/>
        <a:ext cx="2563386" cy="98254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877F2-D2A8-4D87-8C1B-BB2446D6CEF9}">
      <dsp:nvSpPr>
        <dsp:cNvPr id="0" name=""/>
        <dsp:cNvSpPr/>
      </dsp:nvSpPr>
      <dsp:spPr>
        <a:xfrm>
          <a:off x="0" y="0"/>
          <a:ext cx="9963784" cy="172021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Đầu tiên, đây là cách triển khai CSS kém hiệu quả nhất để bảo trì. Một thay đổi kiểu dáng có thể yêu cầu nhiều chỉnh sửa trong một trang web.</a:t>
          </a:r>
        </a:p>
      </dsp:txBody>
      <dsp:txXfrm>
        <a:off x="50383" y="50383"/>
        <a:ext cx="8185808" cy="1619449"/>
      </dsp:txXfrm>
    </dsp:sp>
    <dsp:sp modelId="{12175362-715B-43EF-AB7B-DF9FFB9A6526}">
      <dsp:nvSpPr>
        <dsp:cNvPr id="0" name=""/>
        <dsp:cNvSpPr/>
      </dsp:nvSpPr>
      <dsp:spPr>
        <a:xfrm>
          <a:off x="1758314" y="2102485"/>
          <a:ext cx="9963784" cy="172021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Thứ hai, CSS nội tuyến cũng trộn mã trình bày (CSS) với HTML và nội dung, khiến mọi thứ trở nên khó đọc và khó hiểu hơn. Tách mã và nội dung giúp bảo trì dễ dàng hơn cho tất cả những người làm việc trên trang web.</a:t>
          </a:r>
        </a:p>
      </dsp:txBody>
      <dsp:txXfrm>
        <a:off x="1808697" y="2152868"/>
        <a:ext cx="6986563" cy="1619449"/>
      </dsp:txXfrm>
    </dsp:sp>
    <dsp:sp modelId="{7031F375-7CA1-484A-B449-53727EDDE9EF}">
      <dsp:nvSpPr>
        <dsp:cNvPr id="0" name=""/>
        <dsp:cNvSpPr/>
      </dsp:nvSpPr>
      <dsp:spPr>
        <a:xfrm>
          <a:off x="8845644" y="1352280"/>
          <a:ext cx="1118139" cy="1118139"/>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Times New Roman" panose="02020603050405020304" pitchFamily="18" charset="0"/>
            <a:cs typeface="Times New Roman" panose="02020603050405020304" pitchFamily="18" charset="0"/>
          </a:endParaRPr>
        </a:p>
      </dsp:txBody>
      <dsp:txXfrm>
        <a:off x="9097225" y="1352280"/>
        <a:ext cx="614977" cy="8414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7F736-4744-4544-BC78-34077835A96D}">
      <dsp:nvSpPr>
        <dsp:cNvPr id="0" name=""/>
        <dsp:cNvSpPr/>
      </dsp:nvSpPr>
      <dsp:spPr>
        <a:xfrm>
          <a:off x="0" y="0"/>
          <a:ext cx="9377680" cy="1074293"/>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Font typeface="Wingdings" panose="05000000000000000000" pitchFamily="2" charset="2"/>
            <a:buNone/>
          </a:pPr>
          <a:r>
            <a:rPr lang="vi-VN" sz="2600" kern="1200">
              <a:latin typeface="+mj-lt"/>
            </a:rPr>
            <a:t>DOM</a:t>
          </a:r>
          <a:r>
            <a:rPr lang="en-US" sz="2600" kern="1200">
              <a:latin typeface="+mj-lt"/>
            </a:rPr>
            <a:t> </a:t>
          </a:r>
          <a:r>
            <a:rPr lang="en-US" sz="2600" kern="1200">
              <a:latin typeface="Times New Roman" panose="02020603050405020304" pitchFamily="18" charset="0"/>
              <a:cs typeface="Times New Roman" panose="02020603050405020304" pitchFamily="18" charset="0"/>
            </a:rPr>
            <a:t>(Document Object Model)</a:t>
          </a:r>
          <a:r>
            <a:rPr lang="vi-VN" sz="2600" kern="1200">
              <a:latin typeface="Times New Roman" panose="02020603050405020304" pitchFamily="18" charset="0"/>
              <a:cs typeface="Times New Roman" panose="02020603050405020304" pitchFamily="18" charset="0"/>
            </a:rPr>
            <a:t> </a:t>
          </a:r>
          <a:r>
            <a:rPr lang="vi-VN" sz="2600" kern="1200">
              <a:latin typeface="+mj-lt"/>
            </a:rPr>
            <a:t>có cấu trúc giống như cây.</a:t>
          </a:r>
          <a:endParaRPr lang="en-US" sz="2600" kern="1200">
            <a:latin typeface="+mj-lt"/>
          </a:endParaRPr>
        </a:p>
      </dsp:txBody>
      <dsp:txXfrm>
        <a:off x="31465" y="31465"/>
        <a:ext cx="8127656" cy="1011363"/>
      </dsp:txXfrm>
    </dsp:sp>
    <dsp:sp modelId="{98839AD7-9E31-4A5C-A698-74F2AE76D893}">
      <dsp:nvSpPr>
        <dsp:cNvPr id="0" name=""/>
        <dsp:cNvSpPr/>
      </dsp:nvSpPr>
      <dsp:spPr>
        <a:xfrm>
          <a:off x="785380" y="1269619"/>
          <a:ext cx="9377680" cy="1074293"/>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a:latin typeface="+mj-lt"/>
            </a:rPr>
            <a:t>Mỗi phần tử, thuộc tính và đoạn văn bản trong ngôn ngữ đánh dấu sẽ trở thành một nút DOM trong cấu trúc cây.</a:t>
          </a:r>
          <a:endParaRPr lang="en-US" sz="2600" kern="1200">
            <a:latin typeface="+mj-lt"/>
          </a:endParaRPr>
        </a:p>
      </dsp:txBody>
      <dsp:txXfrm>
        <a:off x="816845" y="1301084"/>
        <a:ext cx="7831078" cy="1011363"/>
      </dsp:txXfrm>
    </dsp:sp>
    <dsp:sp modelId="{41DC0A41-515F-4F42-B6DC-1444B2364C22}">
      <dsp:nvSpPr>
        <dsp:cNvPr id="0" name=""/>
        <dsp:cNvSpPr/>
      </dsp:nvSpPr>
      <dsp:spPr>
        <a:xfrm>
          <a:off x="1559039" y="2539238"/>
          <a:ext cx="9377680" cy="1074293"/>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a:latin typeface="+mj-lt"/>
            </a:rPr>
            <a:t>Các nút được xác định bởi mối quan hệ của chúng với các nút DOM khác.</a:t>
          </a:r>
          <a:endParaRPr lang="en-US" sz="2600" kern="1200">
            <a:latin typeface="+mj-lt"/>
          </a:endParaRPr>
        </a:p>
      </dsp:txBody>
      <dsp:txXfrm>
        <a:off x="1590504" y="2570703"/>
        <a:ext cx="7842800" cy="1011363"/>
      </dsp:txXfrm>
    </dsp:sp>
    <dsp:sp modelId="{D9568947-F1D7-409B-B0B7-A2ED739DF323}">
      <dsp:nvSpPr>
        <dsp:cNvPr id="0" name=""/>
        <dsp:cNvSpPr/>
      </dsp:nvSpPr>
      <dsp:spPr>
        <a:xfrm>
          <a:off x="2344419" y="3808857"/>
          <a:ext cx="9377680" cy="1074293"/>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a:latin typeface="+mj-lt"/>
            </a:rPr>
            <a:t>Hiểu DOM giúp bạn thiết kế, gỡ lỗi và duy trì CSS của mình vì DOM là nơi CSS và nội dung tài liệu gặp nhau</a:t>
          </a:r>
          <a:r>
            <a:rPr lang="en-US" sz="2600" kern="1200">
              <a:latin typeface="+mj-lt"/>
            </a:rPr>
            <a:t>.</a:t>
          </a:r>
        </a:p>
      </dsp:txBody>
      <dsp:txXfrm>
        <a:off x="2375884" y="3840322"/>
        <a:ext cx="7831078" cy="1011363"/>
      </dsp:txXfrm>
    </dsp:sp>
    <dsp:sp modelId="{0D3DD84E-AB76-493E-BA0E-BBCC4A7D8900}">
      <dsp:nvSpPr>
        <dsp:cNvPr id="0" name=""/>
        <dsp:cNvSpPr/>
      </dsp:nvSpPr>
      <dsp:spPr>
        <a:xfrm>
          <a:off x="8679389" y="822810"/>
          <a:ext cx="698290" cy="698290"/>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mj-lt"/>
          </a:endParaRPr>
        </a:p>
      </dsp:txBody>
      <dsp:txXfrm>
        <a:off x="8836504" y="822810"/>
        <a:ext cx="384060" cy="525463"/>
      </dsp:txXfrm>
    </dsp:sp>
    <dsp:sp modelId="{7C812CF6-FC13-41C2-8925-5C03AB979FE7}">
      <dsp:nvSpPr>
        <dsp:cNvPr id="0" name=""/>
        <dsp:cNvSpPr/>
      </dsp:nvSpPr>
      <dsp:spPr>
        <a:xfrm>
          <a:off x="9464770" y="2092429"/>
          <a:ext cx="698290" cy="698290"/>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mj-lt"/>
          </a:endParaRPr>
        </a:p>
      </dsp:txBody>
      <dsp:txXfrm>
        <a:off x="9621885" y="2092429"/>
        <a:ext cx="384060" cy="525463"/>
      </dsp:txXfrm>
    </dsp:sp>
    <dsp:sp modelId="{6DE95AF4-E8B0-4904-8BC9-71B153799B94}">
      <dsp:nvSpPr>
        <dsp:cNvPr id="0" name=""/>
        <dsp:cNvSpPr/>
      </dsp:nvSpPr>
      <dsp:spPr>
        <a:xfrm>
          <a:off x="10238428" y="3362048"/>
          <a:ext cx="698290" cy="698290"/>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mj-lt"/>
          </a:endParaRPr>
        </a:p>
      </dsp:txBody>
      <dsp:txXfrm>
        <a:off x="10395543" y="3362048"/>
        <a:ext cx="384060" cy="5254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83B9A-560F-4F73-B65C-021F87F41EE7}">
      <dsp:nvSpPr>
        <dsp:cNvPr id="0" name=""/>
        <dsp:cNvSpPr/>
      </dsp:nvSpPr>
      <dsp:spPr>
        <a:xfrm>
          <a:off x="0" y="0"/>
          <a:ext cx="4492879" cy="1140714"/>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M</a:t>
          </a:r>
          <a:r>
            <a:rPr lang="vi-VN" sz="2200" kern="1200">
              <a:latin typeface="Times New Roman" panose="02020603050405020304" pitchFamily="18" charset="0"/>
              <a:cs typeface="Times New Roman" panose="02020603050405020304" pitchFamily="18" charset="0"/>
            </a:rPr>
            <a:t>ọi thứ trong CSS đều tạo ra một hộp.</a:t>
          </a:r>
          <a:endParaRPr lang="en-US" sz="2200" kern="1200">
            <a:latin typeface="Times New Roman" panose="02020603050405020304" pitchFamily="18" charset="0"/>
            <a:cs typeface="Times New Roman" panose="02020603050405020304" pitchFamily="18" charset="0"/>
          </a:endParaRPr>
        </a:p>
      </dsp:txBody>
      <dsp:txXfrm>
        <a:off x="33410" y="33410"/>
        <a:ext cx="3261960" cy="1073894"/>
      </dsp:txXfrm>
    </dsp:sp>
    <dsp:sp modelId="{EA6D3E3F-3C28-4DBD-A347-C1125C3FDD8F}">
      <dsp:nvSpPr>
        <dsp:cNvPr id="0" name=""/>
        <dsp:cNvSpPr/>
      </dsp:nvSpPr>
      <dsp:spPr>
        <a:xfrm>
          <a:off x="396430" y="1330832"/>
          <a:ext cx="4492879" cy="1140714"/>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a:latin typeface="Times New Roman" panose="02020603050405020304" pitchFamily="18" charset="0"/>
              <a:cs typeface="Times New Roman" panose="02020603050405020304" pitchFamily="18" charset="0"/>
            </a:rPr>
            <a:t>Nếu đặt hình ảnh bên trong hộp nhỏ hơn hoặc lớn hơn kích thước nội tại</a:t>
          </a:r>
          <a:r>
            <a:rPr lang="en-US" sz="2200" kern="1200">
              <a:latin typeface="Times New Roman" panose="02020603050405020304" pitchFamily="18" charset="0"/>
              <a:cs typeface="Times New Roman" panose="02020603050405020304" pitchFamily="18" charset="0"/>
            </a:rPr>
            <a:t>.</a:t>
          </a:r>
        </a:p>
      </dsp:txBody>
      <dsp:txXfrm>
        <a:off x="429840" y="1364242"/>
        <a:ext cx="3288164" cy="1073894"/>
      </dsp:txXfrm>
    </dsp:sp>
    <dsp:sp modelId="{30386794-F879-4F86-B29B-97C8D79F3980}">
      <dsp:nvSpPr>
        <dsp:cNvPr id="0" name=""/>
        <dsp:cNvSpPr/>
      </dsp:nvSpPr>
      <dsp:spPr>
        <a:xfrm>
          <a:off x="792860" y="2661665"/>
          <a:ext cx="4492879" cy="1140714"/>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S</a:t>
          </a:r>
          <a:r>
            <a:rPr lang="vi-VN" sz="2200" kern="1200">
              <a:latin typeface="Times New Roman" panose="02020603050405020304" pitchFamily="18" charset="0"/>
              <a:cs typeface="Times New Roman" panose="02020603050405020304" pitchFamily="18" charset="0"/>
            </a:rPr>
            <a:t>ẽ xuất hiện nhỏ hơn hộp hoặc tràn hộp.</a:t>
          </a:r>
        </a:p>
      </dsp:txBody>
      <dsp:txXfrm>
        <a:off x="826270" y="2695075"/>
        <a:ext cx="3288164" cy="1073894"/>
      </dsp:txXfrm>
    </dsp:sp>
    <dsp:sp modelId="{9EB8F386-BFB9-4719-BFD4-C81EF50803E1}">
      <dsp:nvSpPr>
        <dsp:cNvPr id="0" name=""/>
        <dsp:cNvSpPr/>
      </dsp:nvSpPr>
      <dsp:spPr>
        <a:xfrm>
          <a:off x="3751414" y="865041"/>
          <a:ext cx="741464" cy="74146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latin typeface="Times New Roman" panose="02020603050405020304" pitchFamily="18" charset="0"/>
            <a:cs typeface="Times New Roman" panose="02020603050405020304" pitchFamily="18" charset="0"/>
          </a:endParaRPr>
        </a:p>
      </dsp:txBody>
      <dsp:txXfrm>
        <a:off x="3918243" y="865041"/>
        <a:ext cx="407806" cy="557952"/>
      </dsp:txXfrm>
    </dsp:sp>
    <dsp:sp modelId="{17A13597-ADAD-4FD1-A9BE-821AEE5B0DF0}">
      <dsp:nvSpPr>
        <dsp:cNvPr id="0" name=""/>
        <dsp:cNvSpPr/>
      </dsp:nvSpPr>
      <dsp:spPr>
        <a:xfrm>
          <a:off x="4147845" y="2188269"/>
          <a:ext cx="741464" cy="74146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latin typeface="Times New Roman" panose="02020603050405020304" pitchFamily="18" charset="0"/>
            <a:cs typeface="Times New Roman" panose="02020603050405020304" pitchFamily="18" charset="0"/>
          </a:endParaRPr>
        </a:p>
      </dsp:txBody>
      <dsp:txXfrm>
        <a:off x="4314674" y="2188269"/>
        <a:ext cx="407806" cy="5579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BEB02-E7DE-46E4-87AB-EEBF32F59F3E}">
      <dsp:nvSpPr>
        <dsp:cNvPr id="0" name=""/>
        <dsp:cNvSpPr/>
      </dsp:nvSpPr>
      <dsp:spPr>
        <a:xfrm>
          <a:off x="0" y="0"/>
          <a:ext cx="9963784" cy="1209609"/>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latin typeface="+mj-lt"/>
            </a:rPr>
            <a:t>Nhiều control biểu mẫu được thêm vào </a:t>
          </a:r>
          <a:r>
            <a:rPr lang="en-US" sz="2300" kern="1200">
              <a:latin typeface="Times New Roman" panose="02020603050405020304" pitchFamily="18" charset="0"/>
              <a:cs typeface="Times New Roman" panose="02020603050405020304" pitchFamily="18" charset="0"/>
            </a:rPr>
            <a:t>web</a:t>
          </a:r>
          <a:r>
            <a:rPr lang="en-US" sz="2300" kern="1200">
              <a:latin typeface="+mj-lt"/>
            </a:rPr>
            <a:t> </a:t>
          </a:r>
          <a:r>
            <a:rPr lang="vi-VN" sz="2300" kern="1200">
              <a:latin typeface="+mj-lt"/>
            </a:rPr>
            <a:t>thông qua phần tử &lt;input&gt; </a:t>
          </a:r>
          <a:endParaRPr lang="en-US" sz="2300" kern="1200">
            <a:latin typeface="+mj-lt"/>
          </a:endParaRPr>
        </a:p>
      </dsp:txBody>
      <dsp:txXfrm>
        <a:off x="35428" y="35428"/>
        <a:ext cx="8658521" cy="1138753"/>
      </dsp:txXfrm>
    </dsp:sp>
    <dsp:sp modelId="{8B4D63ED-2E8F-4F28-B0EE-6642CB7FA726}">
      <dsp:nvSpPr>
        <dsp:cNvPr id="0" name=""/>
        <dsp:cNvSpPr/>
      </dsp:nvSpPr>
      <dsp:spPr>
        <a:xfrm>
          <a:off x="879157" y="1411210"/>
          <a:ext cx="9963784" cy="1209609"/>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&lt;textarea&gt;, &lt;fieldset&gt;, &lt;legend&gt;, …</a:t>
          </a:r>
        </a:p>
      </dsp:txBody>
      <dsp:txXfrm>
        <a:off x="914585" y="1446638"/>
        <a:ext cx="8227524" cy="1138753"/>
      </dsp:txXfrm>
    </dsp:sp>
    <dsp:sp modelId="{06FD296A-727E-4172-9A0C-5E68D62D711F}">
      <dsp:nvSpPr>
        <dsp:cNvPr id="0" name=""/>
        <dsp:cNvSpPr/>
      </dsp:nvSpPr>
      <dsp:spPr>
        <a:xfrm>
          <a:off x="1758314" y="2822421"/>
          <a:ext cx="9963784" cy="1209609"/>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latin typeface="+mj-lt"/>
            </a:rPr>
            <a:t>HTML5 cũng chứa các thuộc tính cho phép các nhà phát triển web chỉ ra trường nào là bắt buộc và thậm chí là loại nội dung cần được nhập. </a:t>
          </a:r>
          <a:endParaRPr lang="en-US" sz="2300" kern="1200">
            <a:latin typeface="+mj-lt"/>
          </a:endParaRPr>
        </a:p>
      </dsp:txBody>
      <dsp:txXfrm>
        <a:off x="1793742" y="2857849"/>
        <a:ext cx="8227524" cy="1138753"/>
      </dsp:txXfrm>
    </dsp:sp>
    <dsp:sp modelId="{1034EE0C-9ED0-4309-839E-A11DA5DDB758}">
      <dsp:nvSpPr>
        <dsp:cNvPr id="0" name=""/>
        <dsp:cNvSpPr/>
      </dsp:nvSpPr>
      <dsp:spPr>
        <a:xfrm>
          <a:off x="9177538" y="917287"/>
          <a:ext cx="786246" cy="78624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latin typeface="+mj-lt"/>
          </a:endParaRPr>
        </a:p>
      </dsp:txBody>
      <dsp:txXfrm>
        <a:off x="9354443" y="917287"/>
        <a:ext cx="432436" cy="591650"/>
      </dsp:txXfrm>
    </dsp:sp>
    <dsp:sp modelId="{046A2013-167B-4F76-ABE4-4EC2ED7624C9}">
      <dsp:nvSpPr>
        <dsp:cNvPr id="0" name=""/>
        <dsp:cNvSpPr/>
      </dsp:nvSpPr>
      <dsp:spPr>
        <a:xfrm>
          <a:off x="10056695" y="2320433"/>
          <a:ext cx="786246" cy="78624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latin typeface="+mj-lt"/>
          </a:endParaRPr>
        </a:p>
      </dsp:txBody>
      <dsp:txXfrm>
        <a:off x="10233600" y="2320433"/>
        <a:ext cx="432436" cy="5916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A8193-7B49-46E9-95BF-A0A1985EA888}">
      <dsp:nvSpPr>
        <dsp:cNvPr id="0" name=""/>
        <dsp:cNvSpPr/>
      </dsp:nvSpPr>
      <dsp:spPr>
        <a:xfrm>
          <a:off x="0" y="0"/>
          <a:ext cx="9963785" cy="146494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latin typeface="Times New Roman" panose="02020603050405020304" pitchFamily="18" charset="0"/>
              <a:cs typeface="Times New Roman" panose="02020603050405020304" pitchFamily="18" charset="0"/>
            </a:rPr>
            <a:t>Những kiến thức cơ bản về ngôn ngữ CSS</a:t>
          </a:r>
        </a:p>
      </dsp:txBody>
      <dsp:txXfrm>
        <a:off x="42907" y="42907"/>
        <a:ext cx="8382994" cy="1379131"/>
      </dsp:txXfrm>
    </dsp:sp>
    <dsp:sp modelId="{0A2B17FC-8795-4581-8681-37FFCAF9B88F}">
      <dsp:nvSpPr>
        <dsp:cNvPr id="0" name=""/>
        <dsp:cNvSpPr/>
      </dsp:nvSpPr>
      <dsp:spPr>
        <a:xfrm>
          <a:off x="879157" y="1709102"/>
          <a:ext cx="9963785" cy="146494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latin typeface="Times New Roman" panose="02020603050405020304" pitchFamily="18" charset="0"/>
              <a:cs typeface="Times New Roman" panose="02020603050405020304" pitchFamily="18" charset="0"/>
            </a:rPr>
            <a:t>Chủ đề CSS tiếp theo cần tập trung vào là tạo kiểu cho văn bản</a:t>
          </a:r>
        </a:p>
      </dsp:txBody>
      <dsp:txXfrm>
        <a:off x="922064" y="1752009"/>
        <a:ext cx="8046599" cy="1379130"/>
      </dsp:txXfrm>
    </dsp:sp>
    <dsp:sp modelId="{118DA3C7-FC0E-40BB-8DB8-9396C517E680}">
      <dsp:nvSpPr>
        <dsp:cNvPr id="0" name=""/>
        <dsp:cNvSpPr/>
      </dsp:nvSpPr>
      <dsp:spPr>
        <a:xfrm>
          <a:off x="1758314" y="3418205"/>
          <a:ext cx="9963785" cy="146494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latin typeface="Times New Roman" panose="02020603050405020304" pitchFamily="18" charset="0"/>
              <a:cs typeface="Times New Roman" panose="02020603050405020304" pitchFamily="18" charset="0"/>
            </a:rPr>
            <a:t>Tạo kiểu văn bản - một trong những điều phổ biến nhất mà bạn sẽ làm với CSS</a:t>
          </a:r>
        </a:p>
      </dsp:txBody>
      <dsp:txXfrm>
        <a:off x="1801221" y="3461112"/>
        <a:ext cx="8046599" cy="1379130"/>
      </dsp:txXfrm>
    </dsp:sp>
    <dsp:sp modelId="{B3F7B139-1140-4EE8-B3D5-00810D6D8E19}">
      <dsp:nvSpPr>
        <dsp:cNvPr id="0" name=""/>
        <dsp:cNvSpPr/>
      </dsp:nvSpPr>
      <dsp:spPr>
        <a:xfrm>
          <a:off x="9011570" y="1110916"/>
          <a:ext cx="952214" cy="95221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Times New Roman" panose="02020603050405020304" pitchFamily="18" charset="0"/>
            <a:cs typeface="Times New Roman" panose="02020603050405020304" pitchFamily="18" charset="0"/>
          </a:endParaRPr>
        </a:p>
      </dsp:txBody>
      <dsp:txXfrm>
        <a:off x="9225818" y="1110916"/>
        <a:ext cx="523718" cy="716541"/>
      </dsp:txXfrm>
    </dsp:sp>
    <dsp:sp modelId="{41EA41C1-9F10-49E9-8C20-ED626600714E}">
      <dsp:nvSpPr>
        <dsp:cNvPr id="0" name=""/>
        <dsp:cNvSpPr/>
      </dsp:nvSpPr>
      <dsp:spPr>
        <a:xfrm>
          <a:off x="9890728" y="2810252"/>
          <a:ext cx="952214" cy="95221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Times New Roman" panose="02020603050405020304" pitchFamily="18" charset="0"/>
            <a:cs typeface="Times New Roman" panose="02020603050405020304" pitchFamily="18" charset="0"/>
          </a:endParaRPr>
        </a:p>
      </dsp:txBody>
      <dsp:txXfrm>
        <a:off x="10104976" y="2810252"/>
        <a:ext cx="523718" cy="71654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BB6D9-D200-44F9-80C0-D98D8ADB5508}">
      <dsp:nvSpPr>
        <dsp:cNvPr id="0" name=""/>
        <dsp:cNvSpPr/>
      </dsp:nvSpPr>
      <dsp:spPr>
        <a:xfrm>
          <a:off x="1373" y="1608929"/>
          <a:ext cx="3451380" cy="1332232"/>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8C1E88-1F41-48DD-93D3-30FF4DDD5D2F}">
      <dsp:nvSpPr>
        <dsp:cNvPr id="0" name=""/>
        <dsp:cNvSpPr/>
      </dsp:nvSpPr>
      <dsp:spPr>
        <a:xfrm>
          <a:off x="921741" y="1941987"/>
          <a:ext cx="2914498" cy="133223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Các nguyên tắc cơ bản về tạo kiểu văn bản</a:t>
          </a:r>
        </a:p>
      </dsp:txBody>
      <dsp:txXfrm>
        <a:off x="960761" y="1981007"/>
        <a:ext cx="2836458" cy="1254192"/>
      </dsp:txXfrm>
    </dsp:sp>
    <dsp:sp modelId="{84830578-976F-48E0-8F81-75FE173A4A72}">
      <dsp:nvSpPr>
        <dsp:cNvPr id="0" name=""/>
        <dsp:cNvSpPr/>
      </dsp:nvSpPr>
      <dsp:spPr>
        <a:xfrm>
          <a:off x="3943616" y="1608929"/>
          <a:ext cx="3451380" cy="1332232"/>
        </a:xfrm>
        <a:prstGeom prst="chevron">
          <a:avLst>
            <a:gd name="adj" fmla="val 40000"/>
          </a:avLst>
        </a:prstGeom>
        <a:solidFill>
          <a:schemeClr val="accent5"/>
        </a:solidFill>
        <a:ln w="15875"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sp>
    <dsp:sp modelId="{82A27F97-5B14-4220-9E51-0C5AE34197DE}">
      <dsp:nvSpPr>
        <dsp:cNvPr id="0" name=""/>
        <dsp:cNvSpPr/>
      </dsp:nvSpPr>
      <dsp:spPr>
        <a:xfrm>
          <a:off x="4863984" y="1941987"/>
          <a:ext cx="2914498" cy="1332232"/>
        </a:xfrm>
        <a:prstGeom prst="roundRect">
          <a:avLst>
            <a:gd name="adj" fmla="val 10000"/>
          </a:avLst>
        </a:prstGeom>
        <a:solidFill>
          <a:schemeClr val="lt1"/>
        </a:solidFill>
        <a:ln w="15875"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Áp dụng các phông chữ tùy chỉnh</a:t>
          </a:r>
        </a:p>
      </dsp:txBody>
      <dsp:txXfrm>
        <a:off x="4903004" y="1981007"/>
        <a:ext cx="2836458" cy="1254192"/>
      </dsp:txXfrm>
    </dsp:sp>
    <dsp:sp modelId="{256FD364-012D-4ACE-9EBD-B8F5C5ECCD72}">
      <dsp:nvSpPr>
        <dsp:cNvPr id="0" name=""/>
        <dsp:cNvSpPr/>
      </dsp:nvSpPr>
      <dsp:spPr>
        <a:xfrm>
          <a:off x="7885859" y="1608929"/>
          <a:ext cx="3451380" cy="1332232"/>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984657-1D4C-423E-8423-E0D4D4F8ADAD}">
      <dsp:nvSpPr>
        <dsp:cNvPr id="0" name=""/>
        <dsp:cNvSpPr/>
      </dsp:nvSpPr>
      <dsp:spPr>
        <a:xfrm>
          <a:off x="8806227" y="1941987"/>
          <a:ext cx="2914498" cy="133223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Web (danh sách và liên kết)</a:t>
          </a:r>
        </a:p>
      </dsp:txBody>
      <dsp:txXfrm>
        <a:off x="8845247" y="1981007"/>
        <a:ext cx="2836458" cy="12541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54FD05-9291-45B1-A80E-F39AFA1F95F6}">
      <dsp:nvSpPr>
        <dsp:cNvPr id="0" name=""/>
        <dsp:cNvSpPr/>
      </dsp:nvSpPr>
      <dsp:spPr>
        <a:xfrm>
          <a:off x="283937" y="1381760"/>
          <a:ext cx="3219175" cy="265514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Các thuộc tính ảnh hưởng đến phông chữ của văn bản.</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Ví dụ: phông chữ nào được áp dụng, kích thước và in đậm, ...</a:t>
          </a:r>
        </a:p>
      </dsp:txBody>
      <dsp:txXfrm>
        <a:off x="345039" y="1442862"/>
        <a:ext cx="3096971" cy="1963982"/>
      </dsp:txXfrm>
    </dsp:sp>
    <dsp:sp modelId="{E0DDC5E9-93AA-49E3-9474-8EC8AB7DB8B3}">
      <dsp:nvSpPr>
        <dsp:cNvPr id="0" name=""/>
        <dsp:cNvSpPr/>
      </dsp:nvSpPr>
      <dsp:spPr>
        <a:xfrm>
          <a:off x="2131405" y="2151959"/>
          <a:ext cx="3346543" cy="3346543"/>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C58533-54AD-417A-819A-4B8F5B9BD112}">
      <dsp:nvSpPr>
        <dsp:cNvPr id="0" name=""/>
        <dsp:cNvSpPr/>
      </dsp:nvSpPr>
      <dsp:spPr>
        <a:xfrm>
          <a:off x="999310" y="3467946"/>
          <a:ext cx="2861489" cy="11379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a:latin typeface="Times New Roman" panose="02020603050405020304" pitchFamily="18" charset="0"/>
              <a:cs typeface="Times New Roman" panose="02020603050405020304" pitchFamily="18" charset="0"/>
            </a:rPr>
            <a:t>Font styles</a:t>
          </a:r>
        </a:p>
      </dsp:txBody>
      <dsp:txXfrm>
        <a:off x="1032639" y="3501275"/>
        <a:ext cx="2794831" cy="1071262"/>
      </dsp:txXfrm>
    </dsp:sp>
    <dsp:sp modelId="{C3E72D5A-AAE6-4CA9-B539-668926320D97}">
      <dsp:nvSpPr>
        <dsp:cNvPr id="0" name=""/>
        <dsp:cNvSpPr/>
      </dsp:nvSpPr>
      <dsp:spPr>
        <a:xfrm>
          <a:off x="4267200" y="1381760"/>
          <a:ext cx="3219175" cy="265514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Các thuộc tính ảnh hưởng đến khoảng cách và các tính năng bố cục khác của văn bản, cho phép thao tác.</a:t>
          </a:r>
        </a:p>
        <a:p>
          <a:pPr marL="228600" lvl="1" indent="-228600" algn="l" defTabSz="889000">
            <a:lnSpc>
              <a:spcPct val="90000"/>
            </a:lnSpc>
            <a:spcBef>
              <a:spcPct val="0"/>
            </a:spcBef>
            <a:spcAft>
              <a:spcPct val="15000"/>
            </a:spcAft>
            <a:buChar char="•"/>
          </a:pPr>
          <a:r>
            <a:rPr lang="en-US" sz="2000" kern="1200">
              <a:latin typeface="Times New Roman" panose="02020603050405020304" pitchFamily="18" charset="0"/>
              <a:cs typeface="Times New Roman" panose="02020603050405020304" pitchFamily="18" charset="0"/>
            </a:rPr>
            <a:t>Ví dụ: khoảng cách giữa các dòng và chữ cái, …</a:t>
          </a:r>
        </a:p>
      </dsp:txBody>
      <dsp:txXfrm>
        <a:off x="4328302" y="2011822"/>
        <a:ext cx="3096971" cy="1963982"/>
      </dsp:txXfrm>
    </dsp:sp>
    <dsp:sp modelId="{689F3C30-E9A2-4D9F-8D6F-903873348562}">
      <dsp:nvSpPr>
        <dsp:cNvPr id="0" name=""/>
        <dsp:cNvSpPr/>
      </dsp:nvSpPr>
      <dsp:spPr>
        <a:xfrm>
          <a:off x="4982572" y="812800"/>
          <a:ext cx="2861489" cy="113792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b="0" i="0" kern="1200">
              <a:latin typeface="Times New Roman" panose="02020603050405020304" pitchFamily="18" charset="0"/>
              <a:cs typeface="Times New Roman" panose="02020603050405020304" pitchFamily="18" charset="0"/>
            </a:rPr>
            <a:t>Text layout styles</a:t>
          </a:r>
        </a:p>
      </dsp:txBody>
      <dsp:txXfrm>
        <a:off x="5015901" y="846129"/>
        <a:ext cx="2794831" cy="10712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B6ED5-EFEE-403F-9769-77825C0EA21E}">
      <dsp:nvSpPr>
        <dsp:cNvPr id="0" name=""/>
        <dsp:cNvSpPr/>
      </dsp:nvSpPr>
      <dsp:spPr>
        <a:xfrm>
          <a:off x="0" y="0"/>
          <a:ext cx="9963784" cy="1137666"/>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Thuộc tính </a:t>
          </a:r>
          <a:r>
            <a:rPr lang="en-US" sz="2200" b="1" kern="1200">
              <a:solidFill>
                <a:schemeClr val="accent1">
                  <a:lumMod val="75000"/>
                </a:schemeClr>
              </a:solidFill>
              <a:latin typeface="Times New Roman" panose="02020603050405020304" pitchFamily="18" charset="0"/>
              <a:cs typeface="Times New Roman" panose="02020603050405020304" pitchFamily="18" charset="0"/>
            </a:rPr>
            <a:t>font-family</a:t>
          </a:r>
          <a:r>
            <a:rPr lang="en-US" sz="2200" kern="1200">
              <a:latin typeface="Times New Roman" panose="02020603050405020304" pitchFamily="18" charset="0"/>
              <a:cs typeface="Times New Roman" panose="02020603050405020304" pitchFamily="18" charset="0"/>
            </a:rPr>
            <a:t> dùng để đặt một phông chữ khác cho văn bản.</a:t>
          </a:r>
        </a:p>
      </dsp:txBody>
      <dsp:txXfrm>
        <a:off x="33321" y="33321"/>
        <a:ext cx="8736153" cy="1071024"/>
      </dsp:txXfrm>
    </dsp:sp>
    <dsp:sp modelId="{06B95ADE-89B7-48B9-BEAE-265AF1EC1329}">
      <dsp:nvSpPr>
        <dsp:cNvPr id="0" name=""/>
        <dsp:cNvSpPr/>
      </dsp:nvSpPr>
      <dsp:spPr>
        <a:xfrm>
          <a:off x="879157" y="1327277"/>
          <a:ext cx="9963784" cy="1137666"/>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Chỉ định một phông chữ (hoặc danh sách các phông chữ) để trình duyệt áp dụng cho các phần tử đã chọn.</a:t>
          </a:r>
        </a:p>
      </dsp:txBody>
      <dsp:txXfrm>
        <a:off x="912478" y="1360598"/>
        <a:ext cx="8278501" cy="1071024"/>
      </dsp:txXfrm>
    </dsp:sp>
    <dsp:sp modelId="{A4AF0979-0730-4813-9736-CBCAEFFF1A57}">
      <dsp:nvSpPr>
        <dsp:cNvPr id="0" name=""/>
        <dsp:cNvSpPr/>
      </dsp:nvSpPr>
      <dsp:spPr>
        <a:xfrm>
          <a:off x="1758314" y="2654554"/>
          <a:ext cx="9963784" cy="1137666"/>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a:latin typeface="Times New Roman" panose="02020603050405020304" pitchFamily="18" charset="0"/>
              <a:cs typeface="Times New Roman" panose="02020603050405020304" pitchFamily="18" charset="0"/>
            </a:rPr>
            <a:t>Trình duyệt sẽ chỉ áp dụng một phông chữ nếu nó có sẵn trên máy mà trang web đang được truy cập; nếu không, nó sẽ chỉ sử dụng một phông chữ mặc định của trình duyệt. </a:t>
          </a:r>
          <a:endParaRPr lang="en-US" sz="2200" kern="1200">
            <a:latin typeface="Times New Roman" panose="02020603050405020304" pitchFamily="18" charset="0"/>
            <a:cs typeface="Times New Roman" panose="02020603050405020304" pitchFamily="18" charset="0"/>
          </a:endParaRPr>
        </a:p>
      </dsp:txBody>
      <dsp:txXfrm>
        <a:off x="1791635" y="2687875"/>
        <a:ext cx="8278501" cy="1071024"/>
      </dsp:txXfrm>
    </dsp:sp>
    <dsp:sp modelId="{9BF5AA18-D60E-4F46-8064-314DD578E5FE}">
      <dsp:nvSpPr>
        <dsp:cNvPr id="0" name=""/>
        <dsp:cNvSpPr/>
      </dsp:nvSpPr>
      <dsp:spPr>
        <a:xfrm>
          <a:off x="9224301" y="862730"/>
          <a:ext cx="739482" cy="739482"/>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latin typeface="Times New Roman" panose="02020603050405020304" pitchFamily="18" charset="0"/>
            <a:cs typeface="Times New Roman" panose="02020603050405020304" pitchFamily="18" charset="0"/>
          </a:endParaRPr>
        </a:p>
      </dsp:txBody>
      <dsp:txXfrm>
        <a:off x="9390684" y="862730"/>
        <a:ext cx="406716" cy="556460"/>
      </dsp:txXfrm>
    </dsp:sp>
    <dsp:sp modelId="{AE67317E-6E85-4E59-99FC-45C9F0835C41}">
      <dsp:nvSpPr>
        <dsp:cNvPr id="0" name=""/>
        <dsp:cNvSpPr/>
      </dsp:nvSpPr>
      <dsp:spPr>
        <a:xfrm>
          <a:off x="10103458" y="2182422"/>
          <a:ext cx="739482" cy="739482"/>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latin typeface="Times New Roman" panose="02020603050405020304" pitchFamily="18" charset="0"/>
            <a:cs typeface="Times New Roman" panose="02020603050405020304" pitchFamily="18" charset="0"/>
          </a:endParaRPr>
        </a:p>
      </dsp:txBody>
      <dsp:txXfrm>
        <a:off x="10269841" y="2182422"/>
        <a:ext cx="406716" cy="556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8BEA0-035C-44A6-B26F-916E4988D8C9}">
      <dsp:nvSpPr>
        <dsp:cNvPr id="0" name=""/>
        <dsp:cNvSpPr/>
      </dsp:nvSpPr>
      <dsp:spPr>
        <a:xfrm>
          <a:off x="596415" y="317404"/>
          <a:ext cx="4101846" cy="4101846"/>
        </a:xfrm>
        <a:prstGeom prst="pie">
          <a:avLst>
            <a:gd name="adj1" fmla="val 16200000"/>
            <a:gd name="adj2" fmla="val 18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HTML</a:t>
          </a:r>
        </a:p>
      </dsp:txBody>
      <dsp:txXfrm>
        <a:off x="2758186" y="1186605"/>
        <a:ext cx="1464945" cy="1220787"/>
      </dsp:txXfrm>
    </dsp:sp>
    <dsp:sp modelId="{A1F557C1-689B-4581-A494-D4EA032E4E36}">
      <dsp:nvSpPr>
        <dsp:cNvPr id="0" name=""/>
        <dsp:cNvSpPr/>
      </dsp:nvSpPr>
      <dsp:spPr>
        <a:xfrm>
          <a:off x="511937" y="463899"/>
          <a:ext cx="4101846" cy="4101846"/>
        </a:xfrm>
        <a:prstGeom prst="pie">
          <a:avLst>
            <a:gd name="adj1" fmla="val 1800000"/>
            <a:gd name="adj2" fmla="val 90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CSS</a:t>
          </a:r>
        </a:p>
      </dsp:txBody>
      <dsp:txXfrm>
        <a:off x="1488567" y="3125216"/>
        <a:ext cx="2197417" cy="1074293"/>
      </dsp:txXfrm>
    </dsp:sp>
    <dsp:sp modelId="{FFC75D05-C6E4-4FD7-9EDD-7EC888794579}">
      <dsp:nvSpPr>
        <dsp:cNvPr id="0" name=""/>
        <dsp:cNvSpPr/>
      </dsp:nvSpPr>
      <dsp:spPr>
        <a:xfrm>
          <a:off x="427458" y="317404"/>
          <a:ext cx="4101846" cy="4101846"/>
        </a:xfrm>
        <a:prstGeom prst="pie">
          <a:avLst>
            <a:gd name="adj1" fmla="val 90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a:t>JavaScript</a:t>
          </a:r>
        </a:p>
      </dsp:txBody>
      <dsp:txXfrm>
        <a:off x="902589" y="1186605"/>
        <a:ext cx="1464945" cy="1220787"/>
      </dsp:txXfrm>
    </dsp:sp>
    <dsp:sp modelId="{5AF79C26-AD8C-487F-8331-B18B793EF879}">
      <dsp:nvSpPr>
        <dsp:cNvPr id="0" name=""/>
        <dsp:cNvSpPr/>
      </dsp:nvSpPr>
      <dsp:spPr>
        <a:xfrm>
          <a:off x="342830" y="63480"/>
          <a:ext cx="4609693" cy="4609693"/>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80AD08-B913-4B0F-8D17-DC67CAE2FB2D}">
      <dsp:nvSpPr>
        <dsp:cNvPr id="0" name=""/>
        <dsp:cNvSpPr/>
      </dsp:nvSpPr>
      <dsp:spPr>
        <a:xfrm>
          <a:off x="258013" y="209716"/>
          <a:ext cx="4609693" cy="4609693"/>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FE884F-3AE4-4B76-87D2-0257461C0905}">
      <dsp:nvSpPr>
        <dsp:cNvPr id="0" name=""/>
        <dsp:cNvSpPr/>
      </dsp:nvSpPr>
      <dsp:spPr>
        <a:xfrm>
          <a:off x="173196" y="63480"/>
          <a:ext cx="4609693" cy="4609693"/>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4EC60-66CD-43C1-AAC0-264136F27DFB}">
      <dsp:nvSpPr>
        <dsp:cNvPr id="0" name=""/>
        <dsp:cNvSpPr/>
      </dsp:nvSpPr>
      <dsp:spPr>
        <a:xfrm>
          <a:off x="0" y="0"/>
          <a:ext cx="9963784" cy="1024890"/>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CSS xác định năm tên chung cho các phông chữ: </a:t>
          </a:r>
          <a:r>
            <a:rPr lang="en-US" sz="2100" b="1" i="1" kern="1200">
              <a:latin typeface="Times New Roman" panose="02020603050405020304" pitchFamily="18" charset="0"/>
              <a:cs typeface="Times New Roman" panose="02020603050405020304" pitchFamily="18" charset="0"/>
            </a:rPr>
            <a:t>serif, sans-serif, monospace, cursive và fantasy</a:t>
          </a:r>
          <a:r>
            <a:rPr lang="en-US" sz="2100" kern="1200">
              <a:latin typeface="Times New Roman" panose="02020603050405020304" pitchFamily="18" charset="0"/>
              <a:cs typeface="Times New Roman" panose="02020603050405020304" pitchFamily="18" charset="0"/>
            </a:rPr>
            <a:t>.</a:t>
          </a:r>
        </a:p>
      </dsp:txBody>
      <dsp:txXfrm>
        <a:off x="30018" y="30018"/>
        <a:ext cx="8857847" cy="964854"/>
      </dsp:txXfrm>
    </dsp:sp>
    <dsp:sp modelId="{C6377238-DF6B-4390-9F2D-1E6E59A95D55}">
      <dsp:nvSpPr>
        <dsp:cNvPr id="0" name=""/>
        <dsp:cNvSpPr/>
      </dsp:nvSpPr>
      <dsp:spPr>
        <a:xfrm>
          <a:off x="879157" y="1195704"/>
          <a:ext cx="9963784" cy="1024890"/>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vi-VN" sz="2100" kern="1200">
              <a:latin typeface="Times New Roman" panose="02020603050405020304" pitchFamily="18" charset="0"/>
              <a:cs typeface="Times New Roman" panose="02020603050405020304" pitchFamily="18" charset="0"/>
            </a:rPr>
            <a:t>Chúng rất chung chung và kiểu phông chữ chính xác được sử dụng từ các tên chung này có thể khác nhau giữa từng trình duyệt và từng hệ điều hành. </a:t>
          </a:r>
          <a:endParaRPr lang="en-US" sz="2100" kern="1200">
            <a:latin typeface="Times New Roman" panose="02020603050405020304" pitchFamily="18" charset="0"/>
            <a:cs typeface="Times New Roman" panose="02020603050405020304" pitchFamily="18" charset="0"/>
          </a:endParaRPr>
        </a:p>
      </dsp:txBody>
      <dsp:txXfrm>
        <a:off x="909175" y="1225722"/>
        <a:ext cx="8358412" cy="964854"/>
      </dsp:txXfrm>
    </dsp:sp>
    <dsp:sp modelId="{E3602839-C7BC-4CD9-A03D-AE50E0A13305}">
      <dsp:nvSpPr>
        <dsp:cNvPr id="0" name=""/>
        <dsp:cNvSpPr/>
      </dsp:nvSpPr>
      <dsp:spPr>
        <a:xfrm>
          <a:off x="1758314" y="2391409"/>
          <a:ext cx="9963784" cy="1024890"/>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Default fonts đ</a:t>
          </a:r>
          <a:r>
            <a:rPr lang="vi-VN" sz="2100" kern="1200">
              <a:latin typeface="Times New Roman" panose="02020603050405020304" pitchFamily="18" charset="0"/>
              <a:cs typeface="Times New Roman" panose="02020603050405020304" pitchFamily="18" charset="0"/>
            </a:rPr>
            <a:t>ại diện cho một trường hợp xấu nhất </a:t>
          </a:r>
          <a:r>
            <a:rPr lang="en-US" sz="2100" kern="1200">
              <a:latin typeface="Times New Roman" panose="02020603050405020304" pitchFamily="18" charset="0"/>
              <a:cs typeface="Times New Roman" panose="02020603050405020304" pitchFamily="18" charset="0"/>
            </a:rPr>
            <a:t>khi</a:t>
          </a:r>
          <a:r>
            <a:rPr lang="vi-VN" sz="2100" kern="1200">
              <a:latin typeface="Times New Roman" panose="02020603050405020304" pitchFamily="18" charset="0"/>
              <a:cs typeface="Times New Roman" panose="02020603050405020304" pitchFamily="18" charset="0"/>
            </a:rPr>
            <a:t> trình duyệt cố gắng cung cấp một phông chữ trông phù hợp. </a:t>
          </a:r>
          <a:endParaRPr lang="en-US" sz="2100" kern="1200">
            <a:latin typeface="Times New Roman" panose="02020603050405020304" pitchFamily="18" charset="0"/>
            <a:cs typeface="Times New Roman" panose="02020603050405020304" pitchFamily="18" charset="0"/>
          </a:endParaRPr>
        </a:p>
      </dsp:txBody>
      <dsp:txXfrm>
        <a:off x="1788332" y="2421427"/>
        <a:ext cx="8358412" cy="964854"/>
      </dsp:txXfrm>
    </dsp:sp>
    <dsp:sp modelId="{05DA0FCC-7EE7-460B-9892-E84328F71A27}">
      <dsp:nvSpPr>
        <dsp:cNvPr id="0" name=""/>
        <dsp:cNvSpPr/>
      </dsp:nvSpPr>
      <dsp:spPr>
        <a:xfrm>
          <a:off x="9297605" y="777208"/>
          <a:ext cx="666178" cy="666178"/>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Times New Roman" panose="02020603050405020304" pitchFamily="18" charset="0"/>
            <a:cs typeface="Times New Roman" panose="02020603050405020304" pitchFamily="18" charset="0"/>
          </a:endParaRPr>
        </a:p>
      </dsp:txBody>
      <dsp:txXfrm>
        <a:off x="9447495" y="777208"/>
        <a:ext cx="366398" cy="501299"/>
      </dsp:txXfrm>
    </dsp:sp>
    <dsp:sp modelId="{C5868D9D-F1B4-4539-93F5-896333EF54EF}">
      <dsp:nvSpPr>
        <dsp:cNvPr id="0" name=""/>
        <dsp:cNvSpPr/>
      </dsp:nvSpPr>
      <dsp:spPr>
        <a:xfrm>
          <a:off x="10176763" y="1966080"/>
          <a:ext cx="666178" cy="666178"/>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Times New Roman" panose="02020603050405020304" pitchFamily="18" charset="0"/>
            <a:cs typeface="Times New Roman" panose="02020603050405020304" pitchFamily="18" charset="0"/>
          </a:endParaRPr>
        </a:p>
      </dsp:txBody>
      <dsp:txXfrm>
        <a:off x="10326653" y="1966080"/>
        <a:ext cx="366398" cy="50129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59CCC-79FD-4057-8159-336D25BECBF1}">
      <dsp:nvSpPr>
        <dsp:cNvPr id="0" name=""/>
        <dsp:cNvSpPr/>
      </dsp:nvSpPr>
      <dsp:spPr>
        <a:xfrm>
          <a:off x="0" y="0"/>
          <a:ext cx="7906258" cy="1024128"/>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Không thể đảm bảo các phông chữ muốn sử dụng luôn sẵn có trên các trang web.</a:t>
          </a:r>
        </a:p>
      </dsp:txBody>
      <dsp:txXfrm>
        <a:off x="29996" y="29996"/>
        <a:ext cx="6801144" cy="964136"/>
      </dsp:txXfrm>
    </dsp:sp>
    <dsp:sp modelId="{006A33B3-0F6E-4EE0-9EC0-8F5B5D0287DD}">
      <dsp:nvSpPr>
        <dsp:cNvPr id="0" name=""/>
        <dsp:cNvSpPr/>
      </dsp:nvSpPr>
      <dsp:spPr>
        <a:xfrm>
          <a:off x="697611" y="1194815"/>
          <a:ext cx="7906258" cy="1024128"/>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Có thể cung cấp </a:t>
          </a:r>
          <a:r>
            <a:rPr lang="en-US" sz="2800" b="1" kern="1200">
              <a:solidFill>
                <a:schemeClr val="accent1">
                  <a:lumMod val="75000"/>
                </a:schemeClr>
              </a:solidFill>
              <a:latin typeface="Times New Roman" panose="02020603050405020304" pitchFamily="18" charset="0"/>
              <a:cs typeface="Times New Roman" panose="02020603050405020304" pitchFamily="18" charset="0"/>
            </a:rPr>
            <a:t>font stack </a:t>
          </a:r>
          <a:r>
            <a:rPr lang="en-US" sz="2800" kern="1200">
              <a:latin typeface="Times New Roman" panose="02020603050405020304" pitchFamily="18" charset="0"/>
              <a:cs typeface="Times New Roman" panose="02020603050405020304" pitchFamily="18" charset="0"/>
            </a:rPr>
            <a:t>để có nhiều phông chữ mà trình duyệt có thể chọn.</a:t>
          </a:r>
        </a:p>
      </dsp:txBody>
      <dsp:txXfrm>
        <a:off x="727607" y="1224811"/>
        <a:ext cx="6482972" cy="964136"/>
      </dsp:txXfrm>
    </dsp:sp>
    <dsp:sp modelId="{22E80648-B6AC-4957-962E-41140B8A5EAA}">
      <dsp:nvSpPr>
        <dsp:cNvPr id="0" name=""/>
        <dsp:cNvSpPr/>
      </dsp:nvSpPr>
      <dsp:spPr>
        <a:xfrm>
          <a:off x="1395222" y="2389631"/>
          <a:ext cx="7906258" cy="1024128"/>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Nên cung cấp tên phông chữ chung phù hợp ở cuối ngăn xếp. </a:t>
          </a:r>
        </a:p>
      </dsp:txBody>
      <dsp:txXfrm>
        <a:off x="1425218" y="2419627"/>
        <a:ext cx="6482972" cy="964136"/>
      </dsp:txXfrm>
    </dsp:sp>
    <dsp:sp modelId="{6027E4DA-1EB9-4228-8001-3BE8D934FAB1}">
      <dsp:nvSpPr>
        <dsp:cNvPr id="0" name=""/>
        <dsp:cNvSpPr/>
      </dsp:nvSpPr>
      <dsp:spPr>
        <a:xfrm>
          <a:off x="7240575" y="776630"/>
          <a:ext cx="665683" cy="66568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Times New Roman" panose="02020603050405020304" pitchFamily="18" charset="0"/>
            <a:cs typeface="Times New Roman" panose="02020603050405020304" pitchFamily="18" charset="0"/>
          </a:endParaRPr>
        </a:p>
      </dsp:txBody>
      <dsp:txXfrm>
        <a:off x="7390354" y="776630"/>
        <a:ext cx="366125" cy="500926"/>
      </dsp:txXfrm>
    </dsp:sp>
    <dsp:sp modelId="{8130090E-1AC6-4207-9744-EA48BD207592}">
      <dsp:nvSpPr>
        <dsp:cNvPr id="0" name=""/>
        <dsp:cNvSpPr/>
      </dsp:nvSpPr>
      <dsp:spPr>
        <a:xfrm>
          <a:off x="7938186" y="1964618"/>
          <a:ext cx="665683" cy="66568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087965" y="1964618"/>
        <a:ext cx="366125" cy="5009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EFDAC-6BA1-4C1B-BEA5-2253CB780A78}">
      <dsp:nvSpPr>
        <dsp:cNvPr id="0" name=""/>
        <dsp:cNvSpPr/>
      </dsp:nvSpPr>
      <dsp:spPr>
        <a:xfrm>
          <a:off x="2883" y="1742175"/>
          <a:ext cx="2345219" cy="193431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Số pixel, đơn vị tuyệt đối</a:t>
          </a: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Dẫn đến cùng một giá trị tính toán cuối cùng cho phông chữ</a:t>
          </a:r>
        </a:p>
      </dsp:txBody>
      <dsp:txXfrm>
        <a:off x="47397" y="1786689"/>
        <a:ext cx="2256191" cy="1430791"/>
      </dsp:txXfrm>
    </dsp:sp>
    <dsp:sp modelId="{7B5116AD-ECAD-4D76-BBF7-80A88DE31598}">
      <dsp:nvSpPr>
        <dsp:cNvPr id="0" name=""/>
        <dsp:cNvSpPr/>
      </dsp:nvSpPr>
      <dsp:spPr>
        <a:xfrm>
          <a:off x="1345378" y="2291014"/>
          <a:ext cx="2456125" cy="2456125"/>
        </a:xfrm>
        <a:prstGeom prst="leftCircularArrow">
          <a:avLst>
            <a:gd name="adj1" fmla="val 2628"/>
            <a:gd name="adj2" fmla="val 319433"/>
            <a:gd name="adj3" fmla="val 2094944"/>
            <a:gd name="adj4" fmla="val 9024489"/>
            <a:gd name="adj5" fmla="val 306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6B7E36-3B86-45BE-85F4-EC9FB864EB7D}">
      <dsp:nvSpPr>
        <dsp:cNvPr id="0" name=""/>
        <dsp:cNvSpPr/>
      </dsp:nvSpPr>
      <dsp:spPr>
        <a:xfrm>
          <a:off x="524043" y="3261995"/>
          <a:ext cx="2084639" cy="8289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lang="en-US" sz="4900" kern="1200">
              <a:latin typeface="Times New Roman" panose="02020603050405020304" pitchFamily="18" charset="0"/>
              <a:cs typeface="Times New Roman" panose="02020603050405020304" pitchFamily="18" charset="0"/>
            </a:rPr>
            <a:t>px</a:t>
          </a:r>
        </a:p>
      </dsp:txBody>
      <dsp:txXfrm>
        <a:off x="548323" y="3286275"/>
        <a:ext cx="2036079" cy="780432"/>
      </dsp:txXfrm>
    </dsp:sp>
    <dsp:sp modelId="{E64ABE54-3DFE-4CFA-BAFD-F3E830E659FA}">
      <dsp:nvSpPr>
        <dsp:cNvPr id="0" name=""/>
        <dsp:cNvSpPr/>
      </dsp:nvSpPr>
      <dsp:spPr>
        <a:xfrm>
          <a:off x="2916040" y="1742175"/>
          <a:ext cx="2345219" cy="193431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vi-VN" sz="1600" kern="1200">
              <a:latin typeface="Times New Roman" panose="02020603050405020304" pitchFamily="18" charset="0"/>
              <a:cs typeface="Times New Roman" panose="02020603050405020304" pitchFamily="18" charset="0"/>
            </a:rPr>
            <a:t>1 em bằng với kích thước phông chữ </a:t>
          </a:r>
          <a:r>
            <a:rPr lang="en-US" sz="1600" kern="1200">
              <a:latin typeface="Times New Roman" panose="02020603050405020304" pitchFamily="18" charset="0"/>
              <a:cs typeface="Times New Roman" panose="02020603050405020304" pitchFamily="18" charset="0"/>
            </a:rPr>
            <a:t>của </a:t>
          </a:r>
          <a:r>
            <a:rPr lang="vi-VN" sz="1600" kern="1200">
              <a:latin typeface="Times New Roman" panose="02020603050405020304" pitchFamily="18" charset="0"/>
              <a:cs typeface="Times New Roman" panose="02020603050405020304" pitchFamily="18" charset="0"/>
            </a:rPr>
            <a:t>phần tử cha</a:t>
          </a:r>
          <a:endParaRPr lang="en-US" sz="1600" kern="120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X</a:t>
          </a:r>
          <a:r>
            <a:rPr lang="vi-VN" sz="1600" kern="1200">
              <a:latin typeface="Times New Roman" panose="02020603050405020304" pitchFamily="18" charset="0"/>
              <a:cs typeface="Times New Roman" panose="02020603050405020304" pitchFamily="18" charset="0"/>
            </a:rPr>
            <a:t>ác định kích thước mọi thứ</a:t>
          </a:r>
          <a:r>
            <a:rPr lang="en-US" sz="1600" kern="1200">
              <a:latin typeface="Times New Roman" panose="02020603050405020304" pitchFamily="18" charset="0"/>
              <a:cs typeface="Times New Roman" panose="02020603050405020304" pitchFamily="18" charset="0"/>
            </a:rPr>
            <a:t> như </a:t>
          </a:r>
          <a:r>
            <a:rPr lang="vi-VN" sz="1600" kern="1200">
              <a:latin typeface="Times New Roman" panose="02020603050405020304" pitchFamily="18" charset="0"/>
              <a:cs typeface="Times New Roman" panose="02020603050405020304" pitchFamily="18" charset="0"/>
            </a:rPr>
            <a:t>toàn bộ trang web</a:t>
          </a:r>
          <a:endParaRPr lang="en-US" sz="1600" kern="1200">
            <a:latin typeface="Times New Roman" panose="02020603050405020304" pitchFamily="18" charset="0"/>
            <a:cs typeface="Times New Roman" panose="02020603050405020304" pitchFamily="18" charset="0"/>
          </a:endParaRPr>
        </a:p>
      </dsp:txBody>
      <dsp:txXfrm>
        <a:off x="2960554" y="2201185"/>
        <a:ext cx="2256191" cy="1430791"/>
      </dsp:txXfrm>
    </dsp:sp>
    <dsp:sp modelId="{E523F399-DC92-4739-98B9-D930043DAF43}">
      <dsp:nvSpPr>
        <dsp:cNvPr id="0" name=""/>
        <dsp:cNvSpPr/>
      </dsp:nvSpPr>
      <dsp:spPr>
        <a:xfrm>
          <a:off x="4238991" y="595683"/>
          <a:ext cx="2755792" cy="2755792"/>
        </a:xfrm>
        <a:prstGeom prst="circularArrow">
          <a:avLst>
            <a:gd name="adj1" fmla="val 2342"/>
            <a:gd name="adj2" fmla="val 282819"/>
            <a:gd name="adj3" fmla="val 19541671"/>
            <a:gd name="adj4" fmla="val 12575511"/>
            <a:gd name="adj5" fmla="val 27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7B512F-D9BF-4B06-BAE0-2A6B02B337FB}">
      <dsp:nvSpPr>
        <dsp:cNvPr id="0" name=""/>
        <dsp:cNvSpPr/>
      </dsp:nvSpPr>
      <dsp:spPr>
        <a:xfrm>
          <a:off x="3437200" y="1327679"/>
          <a:ext cx="2084639" cy="8289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lang="en-US" sz="4900" kern="1200">
              <a:latin typeface="Times New Roman" panose="02020603050405020304" pitchFamily="18" charset="0"/>
              <a:cs typeface="Times New Roman" panose="02020603050405020304" pitchFamily="18" charset="0"/>
            </a:rPr>
            <a:t>em</a:t>
          </a:r>
        </a:p>
      </dsp:txBody>
      <dsp:txXfrm>
        <a:off x="3461480" y="1351959"/>
        <a:ext cx="2036079" cy="780432"/>
      </dsp:txXfrm>
    </dsp:sp>
    <dsp:sp modelId="{62E4DB78-7A62-40BB-BD99-804ECAF81101}">
      <dsp:nvSpPr>
        <dsp:cNvPr id="0" name=""/>
        <dsp:cNvSpPr/>
      </dsp:nvSpPr>
      <dsp:spPr>
        <a:xfrm>
          <a:off x="5829196" y="1742175"/>
          <a:ext cx="2345219" cy="193431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G</a:t>
          </a:r>
          <a:r>
            <a:rPr lang="vi-VN" sz="1600" kern="1200">
              <a:latin typeface="Times New Roman" panose="02020603050405020304" pitchFamily="18" charset="0"/>
              <a:cs typeface="Times New Roman" panose="02020603050405020304" pitchFamily="18" charset="0"/>
            </a:rPr>
            <a:t>iống như em, 1 rem bằng với kích thước phần tử gốc của </a:t>
          </a:r>
          <a:r>
            <a:rPr lang="en-US" sz="1600" kern="1200">
              <a:latin typeface="Times New Roman" panose="02020603050405020304" pitchFamily="18" charset="0"/>
              <a:cs typeface="Times New Roman" panose="02020603050405020304" pitchFamily="18" charset="0"/>
            </a:rPr>
            <a:t>&lt;</a:t>
          </a:r>
          <a:r>
            <a:rPr lang="vi-VN" sz="1600" kern="1200">
              <a:latin typeface="Times New Roman" panose="02020603050405020304" pitchFamily="18" charset="0"/>
              <a:cs typeface="Times New Roman" panose="02020603050405020304" pitchFamily="18" charset="0"/>
            </a:rPr>
            <a:t>html&gt;</a:t>
          </a:r>
          <a:endParaRPr lang="en-US" sz="1600" kern="120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T</a:t>
          </a:r>
          <a:r>
            <a:rPr lang="vi-VN" sz="1600" kern="1200">
              <a:latin typeface="Times New Roman" panose="02020603050405020304" pitchFamily="18" charset="0"/>
              <a:cs typeface="Times New Roman" panose="02020603050405020304" pitchFamily="18" charset="0"/>
            </a:rPr>
            <a:t>ính kích thước phông chữ dễ dàng hơn nhiều</a:t>
          </a:r>
          <a:endParaRPr lang="en-US" sz="1600" kern="1200">
            <a:latin typeface="Times New Roman" panose="02020603050405020304" pitchFamily="18" charset="0"/>
            <a:cs typeface="Times New Roman" panose="02020603050405020304" pitchFamily="18" charset="0"/>
          </a:endParaRPr>
        </a:p>
      </dsp:txBody>
      <dsp:txXfrm>
        <a:off x="5873710" y="1786689"/>
        <a:ext cx="2256191" cy="1430791"/>
      </dsp:txXfrm>
    </dsp:sp>
    <dsp:sp modelId="{28797C8E-3C36-42C3-9216-14D81733F154}">
      <dsp:nvSpPr>
        <dsp:cNvPr id="0" name=""/>
        <dsp:cNvSpPr/>
      </dsp:nvSpPr>
      <dsp:spPr>
        <a:xfrm>
          <a:off x="6350356" y="3261995"/>
          <a:ext cx="2084639" cy="82899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345" tIns="62230" rIns="93345" bIns="62230" numCol="1" spcCol="1270" anchor="ctr" anchorCtr="0">
          <a:noAutofit/>
        </a:bodyPr>
        <a:lstStyle/>
        <a:p>
          <a:pPr marL="0" lvl="0" indent="0" algn="ctr" defTabSz="2178050">
            <a:lnSpc>
              <a:spcPct val="90000"/>
            </a:lnSpc>
            <a:spcBef>
              <a:spcPct val="0"/>
            </a:spcBef>
            <a:spcAft>
              <a:spcPct val="35000"/>
            </a:spcAft>
            <a:buNone/>
          </a:pPr>
          <a:r>
            <a:rPr lang="en-US" sz="4900" kern="1200">
              <a:latin typeface="Times New Roman" panose="02020603050405020304" pitchFamily="18" charset="0"/>
              <a:cs typeface="Times New Roman" panose="02020603050405020304" pitchFamily="18" charset="0"/>
            </a:rPr>
            <a:t>rem</a:t>
          </a:r>
        </a:p>
      </dsp:txBody>
      <dsp:txXfrm>
        <a:off x="6374636" y="3286275"/>
        <a:ext cx="2036079" cy="7804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6E172-5995-4A7B-B211-463A6B029F5B}">
      <dsp:nvSpPr>
        <dsp:cNvPr id="0" name=""/>
        <dsp:cNvSpPr/>
      </dsp:nvSpPr>
      <dsp:spPr>
        <a:xfrm>
          <a:off x="2381" y="458420"/>
          <a:ext cx="2389187" cy="238918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1485" tIns="31750" rIns="131485" bIns="31750" numCol="1" spcCol="1270" anchor="ctr" anchorCtr="0">
          <a:noAutofit/>
        </a:bodyPr>
        <a:lstStyle/>
        <a:p>
          <a:pPr marL="0" lvl="0" indent="0" algn="ctr" defTabSz="1111250">
            <a:lnSpc>
              <a:spcPct val="90000"/>
            </a:lnSpc>
            <a:spcBef>
              <a:spcPct val="0"/>
            </a:spcBef>
            <a:spcAft>
              <a:spcPct val="35000"/>
            </a:spcAft>
            <a:buNone/>
          </a:pPr>
          <a:r>
            <a:rPr lang="en-US" sz="2500" kern="1200"/>
            <a:t>Font style</a:t>
          </a:r>
        </a:p>
      </dsp:txBody>
      <dsp:txXfrm>
        <a:off x="352269" y="808308"/>
        <a:ext cx="1689411" cy="1689411"/>
      </dsp:txXfrm>
    </dsp:sp>
    <dsp:sp modelId="{1281FAB4-B394-4DD0-8511-1ED27819A71C}">
      <dsp:nvSpPr>
        <dsp:cNvPr id="0" name=""/>
        <dsp:cNvSpPr/>
      </dsp:nvSpPr>
      <dsp:spPr>
        <a:xfrm>
          <a:off x="1913731" y="458420"/>
          <a:ext cx="2389187" cy="238918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1485" tIns="31750" rIns="131485" bIns="31750" numCol="1" spcCol="1270" anchor="ctr" anchorCtr="0">
          <a:noAutofit/>
        </a:bodyPr>
        <a:lstStyle/>
        <a:p>
          <a:pPr marL="0" lvl="0" indent="0" algn="ctr" defTabSz="1111250">
            <a:lnSpc>
              <a:spcPct val="90000"/>
            </a:lnSpc>
            <a:spcBef>
              <a:spcPct val="0"/>
            </a:spcBef>
            <a:spcAft>
              <a:spcPct val="35000"/>
            </a:spcAft>
            <a:buNone/>
          </a:pPr>
          <a:r>
            <a:rPr lang="en-US" sz="2500" kern="1200"/>
            <a:t>Font weight</a:t>
          </a:r>
        </a:p>
      </dsp:txBody>
      <dsp:txXfrm>
        <a:off x="2263619" y="808308"/>
        <a:ext cx="1689411" cy="1689411"/>
      </dsp:txXfrm>
    </dsp:sp>
    <dsp:sp modelId="{7F55A7F1-86A4-47EC-9B04-08F2340421ED}">
      <dsp:nvSpPr>
        <dsp:cNvPr id="0" name=""/>
        <dsp:cNvSpPr/>
      </dsp:nvSpPr>
      <dsp:spPr>
        <a:xfrm>
          <a:off x="3825081" y="458420"/>
          <a:ext cx="2389187" cy="238918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1485" tIns="31750" rIns="131485" bIns="31750" numCol="1" spcCol="1270" anchor="ctr" anchorCtr="0">
          <a:noAutofit/>
        </a:bodyPr>
        <a:lstStyle/>
        <a:p>
          <a:pPr marL="0" lvl="0" indent="0" algn="ctr" defTabSz="1111250">
            <a:lnSpc>
              <a:spcPct val="90000"/>
            </a:lnSpc>
            <a:spcBef>
              <a:spcPct val="0"/>
            </a:spcBef>
            <a:spcAft>
              <a:spcPct val="35000"/>
            </a:spcAft>
            <a:buNone/>
          </a:pPr>
          <a:r>
            <a:rPr lang="en-US" sz="2500" kern="1200"/>
            <a:t>Text transform</a:t>
          </a:r>
        </a:p>
      </dsp:txBody>
      <dsp:txXfrm>
        <a:off x="4174969" y="808308"/>
        <a:ext cx="1689411" cy="1689411"/>
      </dsp:txXfrm>
    </dsp:sp>
    <dsp:sp modelId="{464FFCD8-0AB5-4230-85A5-714BA02BDA52}">
      <dsp:nvSpPr>
        <dsp:cNvPr id="0" name=""/>
        <dsp:cNvSpPr/>
      </dsp:nvSpPr>
      <dsp:spPr>
        <a:xfrm>
          <a:off x="5736431" y="458420"/>
          <a:ext cx="2389187" cy="2389187"/>
        </a:xfrm>
        <a:prstGeom prst="ellipse">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1485" tIns="31750" rIns="131485" bIns="31750" numCol="1" spcCol="1270" anchor="ctr" anchorCtr="0">
          <a:noAutofit/>
        </a:bodyPr>
        <a:lstStyle/>
        <a:p>
          <a:pPr marL="0" lvl="0" indent="0" algn="ctr" defTabSz="1111250">
            <a:lnSpc>
              <a:spcPct val="90000"/>
            </a:lnSpc>
            <a:spcBef>
              <a:spcPct val="0"/>
            </a:spcBef>
            <a:spcAft>
              <a:spcPct val="35000"/>
            </a:spcAft>
            <a:buNone/>
          </a:pPr>
          <a:r>
            <a:rPr lang="en-US" sz="2500" kern="1200"/>
            <a:t>Text decoration</a:t>
          </a:r>
        </a:p>
      </dsp:txBody>
      <dsp:txXfrm>
        <a:off x="6086319" y="808308"/>
        <a:ext cx="1689411" cy="168941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F24F7-EA3A-4961-8807-CBEBFC146AD2}">
      <dsp:nvSpPr>
        <dsp:cNvPr id="0" name=""/>
        <dsp:cNvSpPr/>
      </dsp:nvSpPr>
      <dsp:spPr>
        <a:xfrm>
          <a:off x="291368"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vi-VN" sz="2300" kern="1200">
              <a:latin typeface="+mj-lt"/>
            </a:rPr>
            <a:t>Đặt văn bản thành phông chữ bình thường</a:t>
          </a:r>
          <a:endParaRPr lang="en-US" sz="2300" kern="1200">
            <a:latin typeface="+mj-lt"/>
          </a:endParaRPr>
        </a:p>
      </dsp:txBody>
      <dsp:txXfrm>
        <a:off x="332984" y="982724"/>
        <a:ext cx="2109328" cy="1337656"/>
      </dsp:txXfrm>
    </dsp:sp>
    <dsp:sp modelId="{9C236BBB-E36E-42CF-8F25-21ED9AE58192}">
      <dsp:nvSpPr>
        <dsp:cNvPr id="0" name=""/>
        <dsp:cNvSpPr/>
      </dsp:nvSpPr>
      <dsp:spPr>
        <a:xfrm>
          <a:off x="1500781" y="1290108"/>
          <a:ext cx="2538689" cy="2538689"/>
        </a:xfrm>
        <a:prstGeom prst="leftCircularArrow">
          <a:avLst>
            <a:gd name="adj1" fmla="val 3626"/>
            <a:gd name="adj2" fmla="val 451324"/>
            <a:gd name="adj3" fmla="val 2226834"/>
            <a:gd name="adj4" fmla="val 9024489"/>
            <a:gd name="adj5" fmla="val 423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92465D-5AD3-4D83-90EA-A87292F6AD0D}">
      <dsp:nvSpPr>
        <dsp:cNvPr id="0" name=""/>
        <dsp:cNvSpPr/>
      </dsp:nvSpPr>
      <dsp:spPr>
        <a:xfrm>
          <a:off x="778604" y="2361996"/>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vi-VN" sz="4400" kern="1200">
              <a:latin typeface="+mj-lt"/>
            </a:rPr>
            <a:t>normal</a:t>
          </a:r>
          <a:endParaRPr lang="en-US" sz="4400" kern="1200">
            <a:latin typeface="+mj-lt"/>
          </a:endParaRPr>
        </a:p>
      </dsp:txBody>
      <dsp:txXfrm>
        <a:off x="801304" y="2384696"/>
        <a:ext cx="1903542" cy="729630"/>
      </dsp:txXfrm>
    </dsp:sp>
    <dsp:sp modelId="{CE63AA56-1F0B-47D2-851D-68A01C13C118}">
      <dsp:nvSpPr>
        <dsp:cNvPr id="0" name=""/>
        <dsp:cNvSpPr/>
      </dsp:nvSpPr>
      <dsp:spPr>
        <a:xfrm>
          <a:off x="3165950"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a:latin typeface="Times New Roman" panose="02020603050405020304" pitchFamily="18" charset="0"/>
              <a:cs typeface="Times New Roman" panose="02020603050405020304" pitchFamily="18" charset="0"/>
            </a:rPr>
            <a:t>Sử dụng phiên bản in nghiêng của phông chữ</a:t>
          </a:r>
        </a:p>
      </dsp:txBody>
      <dsp:txXfrm>
        <a:off x="3207566" y="1370239"/>
        <a:ext cx="2109328" cy="1337656"/>
      </dsp:txXfrm>
    </dsp:sp>
    <dsp:sp modelId="{D203CC38-BD96-40D9-8482-100CFA9E9217}">
      <dsp:nvSpPr>
        <dsp:cNvPr id="0" name=""/>
        <dsp:cNvSpPr/>
      </dsp:nvSpPr>
      <dsp:spPr>
        <a:xfrm>
          <a:off x="4357092" y="-209084"/>
          <a:ext cx="2818850" cy="2818850"/>
        </a:xfrm>
        <a:prstGeom prst="circularArrow">
          <a:avLst>
            <a:gd name="adj1" fmla="val 3266"/>
            <a:gd name="adj2" fmla="val 402993"/>
            <a:gd name="adj3" fmla="val 19421497"/>
            <a:gd name="adj4" fmla="val 12575511"/>
            <a:gd name="adj5" fmla="val 38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7B986E-893A-49A0-852F-F75134406B50}">
      <dsp:nvSpPr>
        <dsp:cNvPr id="0" name=""/>
        <dsp:cNvSpPr/>
      </dsp:nvSpPr>
      <dsp:spPr>
        <a:xfrm>
          <a:off x="3653186" y="553593"/>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latin typeface="Times New Roman" panose="02020603050405020304" pitchFamily="18" charset="0"/>
              <a:cs typeface="Times New Roman" panose="02020603050405020304" pitchFamily="18" charset="0"/>
            </a:rPr>
            <a:t>italic</a:t>
          </a:r>
        </a:p>
      </dsp:txBody>
      <dsp:txXfrm>
        <a:off x="3675886" y="576293"/>
        <a:ext cx="1903542" cy="729630"/>
      </dsp:txXfrm>
    </dsp:sp>
    <dsp:sp modelId="{89350037-08DB-443D-9198-3ABF09CE1218}">
      <dsp:nvSpPr>
        <dsp:cNvPr id="0" name=""/>
        <dsp:cNvSpPr/>
      </dsp:nvSpPr>
      <dsp:spPr>
        <a:xfrm>
          <a:off x="6040533"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a:latin typeface="Times New Roman" panose="02020603050405020304" pitchFamily="18" charset="0"/>
              <a:cs typeface="Times New Roman" panose="02020603050405020304" pitchFamily="18" charset="0"/>
            </a:rPr>
            <a:t>Sử dụng phiên bản mô phỏng của phông chữ nghiêng</a:t>
          </a:r>
        </a:p>
      </dsp:txBody>
      <dsp:txXfrm>
        <a:off x="6082149" y="982724"/>
        <a:ext cx="2109328" cy="1337656"/>
      </dsp:txXfrm>
    </dsp:sp>
    <dsp:sp modelId="{8EE4BA56-FDA4-49A2-A9B5-7D282236EFD5}">
      <dsp:nvSpPr>
        <dsp:cNvPr id="0" name=""/>
        <dsp:cNvSpPr/>
      </dsp:nvSpPr>
      <dsp:spPr>
        <a:xfrm>
          <a:off x="6527768" y="2361996"/>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55880" rIns="83820" bIns="55880" numCol="1" spcCol="1270" anchor="ctr" anchorCtr="0">
          <a:noAutofit/>
        </a:bodyPr>
        <a:lstStyle/>
        <a:p>
          <a:pPr marL="0" lvl="0" indent="0" algn="ctr" defTabSz="1955800">
            <a:lnSpc>
              <a:spcPct val="90000"/>
            </a:lnSpc>
            <a:spcBef>
              <a:spcPct val="0"/>
            </a:spcBef>
            <a:spcAft>
              <a:spcPct val="35000"/>
            </a:spcAft>
            <a:buNone/>
          </a:pPr>
          <a:r>
            <a:rPr lang="en-US" sz="4400" kern="1200">
              <a:latin typeface="Times New Roman" panose="02020603050405020304" pitchFamily="18" charset="0"/>
              <a:cs typeface="Times New Roman" panose="02020603050405020304" pitchFamily="18" charset="0"/>
            </a:rPr>
            <a:t>oblique</a:t>
          </a:r>
        </a:p>
      </dsp:txBody>
      <dsp:txXfrm>
        <a:off x="6550468" y="2384696"/>
        <a:ext cx="1903542" cy="72963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F24F7-EA3A-4961-8807-CBEBFC146AD2}">
      <dsp:nvSpPr>
        <dsp:cNvPr id="0" name=""/>
        <dsp:cNvSpPr/>
      </dsp:nvSpPr>
      <dsp:spPr>
        <a:xfrm>
          <a:off x="291368"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a:latin typeface="Times New Roman" panose="02020603050405020304" pitchFamily="18" charset="0"/>
              <a:cs typeface="Times New Roman" panose="02020603050405020304" pitchFamily="18" charset="0"/>
            </a:rPr>
            <a:t>P</a:t>
          </a:r>
          <a:r>
            <a:rPr lang="vi-VN" sz="1900" kern="1200">
              <a:latin typeface="+mj-lt"/>
            </a:rPr>
            <a:t>hông chữ bình thường và đậm</a:t>
          </a:r>
          <a:endParaRPr lang="en-US" sz="1900" kern="1200">
            <a:latin typeface="+mj-lt"/>
          </a:endParaRPr>
        </a:p>
      </dsp:txBody>
      <dsp:txXfrm>
        <a:off x="332984" y="982724"/>
        <a:ext cx="2109328" cy="1337656"/>
      </dsp:txXfrm>
    </dsp:sp>
    <dsp:sp modelId="{9C236BBB-E36E-42CF-8F25-21ED9AE58192}">
      <dsp:nvSpPr>
        <dsp:cNvPr id="0" name=""/>
        <dsp:cNvSpPr/>
      </dsp:nvSpPr>
      <dsp:spPr>
        <a:xfrm>
          <a:off x="1500781" y="1290108"/>
          <a:ext cx="2538689" cy="2538689"/>
        </a:xfrm>
        <a:prstGeom prst="leftCircularArrow">
          <a:avLst>
            <a:gd name="adj1" fmla="val 3626"/>
            <a:gd name="adj2" fmla="val 451324"/>
            <a:gd name="adj3" fmla="val 2226834"/>
            <a:gd name="adj4" fmla="val 9024489"/>
            <a:gd name="adj5" fmla="val 423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92465D-5AD3-4D83-90EA-A87292F6AD0D}">
      <dsp:nvSpPr>
        <dsp:cNvPr id="0" name=""/>
        <dsp:cNvSpPr/>
      </dsp:nvSpPr>
      <dsp:spPr>
        <a:xfrm>
          <a:off x="778604" y="2361996"/>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normal, bold</a:t>
          </a:r>
        </a:p>
      </dsp:txBody>
      <dsp:txXfrm>
        <a:off x="801304" y="2384696"/>
        <a:ext cx="1903542" cy="729630"/>
      </dsp:txXfrm>
    </dsp:sp>
    <dsp:sp modelId="{CE63AA56-1F0B-47D2-851D-68A01C13C118}">
      <dsp:nvSpPr>
        <dsp:cNvPr id="0" name=""/>
        <dsp:cNvSpPr/>
      </dsp:nvSpPr>
      <dsp:spPr>
        <a:xfrm>
          <a:off x="3165950"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vi-VN" sz="1900" kern="1200">
              <a:latin typeface="Times New Roman" panose="02020603050405020304" pitchFamily="18" charset="0"/>
              <a:cs typeface="Times New Roman" panose="02020603050405020304" pitchFamily="18" charset="0"/>
            </a:rPr>
            <a:t>Độ đậm của phần tử hiện tại nhẹ hơn hoặc nặng hơn một bậc so với phần tử cha</a:t>
          </a:r>
          <a:endParaRPr lang="en-US" sz="1900" kern="1200">
            <a:latin typeface="Times New Roman" panose="02020603050405020304" pitchFamily="18" charset="0"/>
            <a:cs typeface="Times New Roman" panose="02020603050405020304" pitchFamily="18" charset="0"/>
          </a:endParaRPr>
        </a:p>
      </dsp:txBody>
      <dsp:txXfrm>
        <a:off x="3207566" y="1370239"/>
        <a:ext cx="2109328" cy="1337656"/>
      </dsp:txXfrm>
    </dsp:sp>
    <dsp:sp modelId="{D203CC38-BD96-40D9-8482-100CFA9E9217}">
      <dsp:nvSpPr>
        <dsp:cNvPr id="0" name=""/>
        <dsp:cNvSpPr/>
      </dsp:nvSpPr>
      <dsp:spPr>
        <a:xfrm>
          <a:off x="4357092" y="-209084"/>
          <a:ext cx="2818850" cy="2818850"/>
        </a:xfrm>
        <a:prstGeom prst="circularArrow">
          <a:avLst>
            <a:gd name="adj1" fmla="val 3266"/>
            <a:gd name="adj2" fmla="val 402993"/>
            <a:gd name="adj3" fmla="val 19421497"/>
            <a:gd name="adj4" fmla="val 12575511"/>
            <a:gd name="adj5" fmla="val 38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7B986E-893A-49A0-852F-F75134406B50}">
      <dsp:nvSpPr>
        <dsp:cNvPr id="0" name=""/>
        <dsp:cNvSpPr/>
      </dsp:nvSpPr>
      <dsp:spPr>
        <a:xfrm>
          <a:off x="3653186" y="553593"/>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lighter, bolder</a:t>
          </a:r>
        </a:p>
      </dsp:txBody>
      <dsp:txXfrm>
        <a:off x="3675886" y="576293"/>
        <a:ext cx="1903542" cy="729630"/>
      </dsp:txXfrm>
    </dsp:sp>
    <dsp:sp modelId="{89350037-08DB-443D-9198-3ABF09CE1218}">
      <dsp:nvSpPr>
        <dsp:cNvPr id="0" name=""/>
        <dsp:cNvSpPr/>
      </dsp:nvSpPr>
      <dsp:spPr>
        <a:xfrm>
          <a:off x="6040533"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vi-VN" sz="1900" kern="1200">
              <a:latin typeface="Times New Roman" panose="02020603050405020304" pitchFamily="18" charset="0"/>
              <a:cs typeface="Times New Roman" panose="02020603050405020304" pitchFamily="18" charset="0"/>
            </a:rPr>
            <a:t>Các giá trị độ đậm của số cung cấp khả năng kiểm soát chi tiết hơn</a:t>
          </a:r>
          <a:endParaRPr lang="en-US" sz="1900" kern="1200">
            <a:latin typeface="Times New Roman" panose="02020603050405020304" pitchFamily="18" charset="0"/>
            <a:cs typeface="Times New Roman" panose="02020603050405020304" pitchFamily="18" charset="0"/>
          </a:endParaRPr>
        </a:p>
      </dsp:txBody>
      <dsp:txXfrm>
        <a:off x="6082149" y="982724"/>
        <a:ext cx="2109328" cy="1337656"/>
      </dsp:txXfrm>
    </dsp:sp>
    <dsp:sp modelId="{8EE4BA56-FDA4-49A2-A9B5-7D282236EFD5}">
      <dsp:nvSpPr>
        <dsp:cNvPr id="0" name=""/>
        <dsp:cNvSpPr/>
      </dsp:nvSpPr>
      <dsp:spPr>
        <a:xfrm>
          <a:off x="6527768" y="2361996"/>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100–900</a:t>
          </a:r>
        </a:p>
      </dsp:txBody>
      <dsp:txXfrm>
        <a:off x="6550468" y="2384696"/>
        <a:ext cx="1903542" cy="72963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F24F7-EA3A-4961-8807-CBEBFC146AD2}">
      <dsp:nvSpPr>
        <dsp:cNvPr id="0" name=""/>
        <dsp:cNvSpPr/>
      </dsp:nvSpPr>
      <dsp:spPr>
        <a:xfrm>
          <a:off x="4462" y="1116827"/>
          <a:ext cx="1766467" cy="145696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Ngăn chặn bất kỳ sự biến đổi nào</a:t>
          </a:r>
          <a:endParaRPr lang="en-US" sz="1800" kern="1200">
            <a:latin typeface="+mj-lt"/>
          </a:endParaRPr>
        </a:p>
      </dsp:txBody>
      <dsp:txXfrm>
        <a:off x="37991" y="1150356"/>
        <a:ext cx="1699409" cy="1077700"/>
      </dsp:txXfrm>
    </dsp:sp>
    <dsp:sp modelId="{9C236BBB-E36E-42CF-8F25-21ED9AE58192}">
      <dsp:nvSpPr>
        <dsp:cNvPr id="0" name=""/>
        <dsp:cNvSpPr/>
      </dsp:nvSpPr>
      <dsp:spPr>
        <a:xfrm>
          <a:off x="943000" y="1269275"/>
          <a:ext cx="2235500" cy="2235500"/>
        </a:xfrm>
        <a:prstGeom prst="leftCircularArrow">
          <a:avLst>
            <a:gd name="adj1" fmla="val 4431"/>
            <a:gd name="adj2" fmla="val 562308"/>
            <a:gd name="adj3" fmla="val 2337819"/>
            <a:gd name="adj4" fmla="val 9024489"/>
            <a:gd name="adj5" fmla="val 517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92465D-5AD3-4D83-90EA-A87292F6AD0D}">
      <dsp:nvSpPr>
        <dsp:cNvPr id="0" name=""/>
        <dsp:cNvSpPr/>
      </dsp:nvSpPr>
      <dsp:spPr>
        <a:xfrm>
          <a:off x="397010" y="2261585"/>
          <a:ext cx="1570193" cy="6244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none</a:t>
          </a:r>
        </a:p>
      </dsp:txBody>
      <dsp:txXfrm>
        <a:off x="415298" y="2279873"/>
        <a:ext cx="1533617" cy="587837"/>
      </dsp:txXfrm>
    </dsp:sp>
    <dsp:sp modelId="{CE63AA56-1F0B-47D2-851D-68A01C13C118}">
      <dsp:nvSpPr>
        <dsp:cNvPr id="0" name=""/>
        <dsp:cNvSpPr/>
      </dsp:nvSpPr>
      <dsp:spPr>
        <a:xfrm>
          <a:off x="2438895" y="1116827"/>
          <a:ext cx="1766467" cy="145696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Chuyển tất cả văn bản thành chữ in hoa</a:t>
          </a:r>
        </a:p>
      </dsp:txBody>
      <dsp:txXfrm>
        <a:off x="2472424" y="1462563"/>
        <a:ext cx="1699409" cy="1077700"/>
      </dsp:txXfrm>
    </dsp:sp>
    <dsp:sp modelId="{D203CC38-BD96-40D9-8482-100CFA9E9217}">
      <dsp:nvSpPr>
        <dsp:cNvPr id="0" name=""/>
        <dsp:cNvSpPr/>
      </dsp:nvSpPr>
      <dsp:spPr>
        <a:xfrm>
          <a:off x="3362713" y="128716"/>
          <a:ext cx="2461215" cy="2461215"/>
        </a:xfrm>
        <a:prstGeom prst="circularArrow">
          <a:avLst>
            <a:gd name="adj1" fmla="val 4025"/>
            <a:gd name="adj2" fmla="val 505705"/>
            <a:gd name="adj3" fmla="val 19318784"/>
            <a:gd name="adj4" fmla="val 12575511"/>
            <a:gd name="adj5" fmla="val 469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7B986E-893A-49A0-852F-F75134406B50}">
      <dsp:nvSpPr>
        <dsp:cNvPr id="0" name=""/>
        <dsp:cNvSpPr/>
      </dsp:nvSpPr>
      <dsp:spPr>
        <a:xfrm>
          <a:off x="2831443" y="804620"/>
          <a:ext cx="1570193" cy="6244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uppercase</a:t>
          </a:r>
        </a:p>
      </dsp:txBody>
      <dsp:txXfrm>
        <a:off x="2849731" y="822908"/>
        <a:ext cx="1533617" cy="587837"/>
      </dsp:txXfrm>
    </dsp:sp>
    <dsp:sp modelId="{89350037-08DB-443D-9198-3ABF09CE1218}">
      <dsp:nvSpPr>
        <dsp:cNvPr id="0" name=""/>
        <dsp:cNvSpPr/>
      </dsp:nvSpPr>
      <dsp:spPr>
        <a:xfrm>
          <a:off x="4873328" y="1116827"/>
          <a:ext cx="1766467" cy="145696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vi-VN" sz="1800" kern="1200">
              <a:latin typeface="Times New Roman" panose="02020603050405020304" pitchFamily="18" charset="0"/>
              <a:cs typeface="Times New Roman" panose="02020603050405020304" pitchFamily="18" charset="0"/>
            </a:rPr>
            <a:t>Chuyển tất cả văn bản thành chữ thường</a:t>
          </a:r>
          <a:endParaRPr lang="en-US" sz="1800" kern="1200">
            <a:latin typeface="Times New Roman" panose="02020603050405020304" pitchFamily="18" charset="0"/>
            <a:cs typeface="Times New Roman" panose="02020603050405020304" pitchFamily="18" charset="0"/>
          </a:endParaRPr>
        </a:p>
      </dsp:txBody>
      <dsp:txXfrm>
        <a:off x="4906857" y="1150356"/>
        <a:ext cx="1699409" cy="1077700"/>
      </dsp:txXfrm>
    </dsp:sp>
    <dsp:sp modelId="{2304F02B-1131-49EF-B1CB-7CF168F51EDD}">
      <dsp:nvSpPr>
        <dsp:cNvPr id="0" name=""/>
        <dsp:cNvSpPr/>
      </dsp:nvSpPr>
      <dsp:spPr>
        <a:xfrm>
          <a:off x="5811867" y="1269275"/>
          <a:ext cx="2235500" cy="2235500"/>
        </a:xfrm>
        <a:prstGeom prst="leftCircularArrow">
          <a:avLst>
            <a:gd name="adj1" fmla="val 4431"/>
            <a:gd name="adj2" fmla="val 562308"/>
            <a:gd name="adj3" fmla="val 2337819"/>
            <a:gd name="adj4" fmla="val 9024489"/>
            <a:gd name="adj5" fmla="val 517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E4BA56-FDA4-49A2-A9B5-7D282236EFD5}">
      <dsp:nvSpPr>
        <dsp:cNvPr id="0" name=""/>
        <dsp:cNvSpPr/>
      </dsp:nvSpPr>
      <dsp:spPr>
        <a:xfrm>
          <a:off x="5265877" y="2261585"/>
          <a:ext cx="1570193" cy="6244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lowercase</a:t>
          </a:r>
        </a:p>
      </dsp:txBody>
      <dsp:txXfrm>
        <a:off x="5284165" y="2279873"/>
        <a:ext cx="1533617" cy="587837"/>
      </dsp:txXfrm>
    </dsp:sp>
    <dsp:sp modelId="{8308F245-1803-4470-BAEC-164D8440FDA8}">
      <dsp:nvSpPr>
        <dsp:cNvPr id="0" name=""/>
        <dsp:cNvSpPr/>
      </dsp:nvSpPr>
      <dsp:spPr>
        <a:xfrm>
          <a:off x="7307762" y="1116827"/>
          <a:ext cx="1766467" cy="145696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Chuyển đổi tất cả các từ thành Viết hoa chữ cái đầu tiên</a:t>
          </a:r>
        </a:p>
      </dsp:txBody>
      <dsp:txXfrm>
        <a:off x="7341291" y="1462563"/>
        <a:ext cx="1699409" cy="1077700"/>
      </dsp:txXfrm>
    </dsp:sp>
    <dsp:sp modelId="{9C7A032F-0EC6-43C3-8689-8C5830B4D32A}">
      <dsp:nvSpPr>
        <dsp:cNvPr id="0" name=""/>
        <dsp:cNvSpPr/>
      </dsp:nvSpPr>
      <dsp:spPr>
        <a:xfrm>
          <a:off x="8231579" y="128716"/>
          <a:ext cx="2461215" cy="2461215"/>
        </a:xfrm>
        <a:prstGeom prst="circularArrow">
          <a:avLst>
            <a:gd name="adj1" fmla="val 4025"/>
            <a:gd name="adj2" fmla="val 505705"/>
            <a:gd name="adj3" fmla="val 19318784"/>
            <a:gd name="adj4" fmla="val 12575511"/>
            <a:gd name="adj5" fmla="val 469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C9E6F0-F410-484E-9D36-5DF647AA7631}">
      <dsp:nvSpPr>
        <dsp:cNvPr id="0" name=""/>
        <dsp:cNvSpPr/>
      </dsp:nvSpPr>
      <dsp:spPr>
        <a:xfrm>
          <a:off x="7700310" y="804620"/>
          <a:ext cx="1570193" cy="6244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Capitalize</a:t>
          </a:r>
        </a:p>
      </dsp:txBody>
      <dsp:txXfrm>
        <a:off x="7718598" y="822908"/>
        <a:ext cx="1533617" cy="587837"/>
      </dsp:txXfrm>
    </dsp:sp>
    <dsp:sp modelId="{95D9C72A-C7CB-4072-8372-31F0EC59E021}">
      <dsp:nvSpPr>
        <dsp:cNvPr id="0" name=""/>
        <dsp:cNvSpPr/>
      </dsp:nvSpPr>
      <dsp:spPr>
        <a:xfrm>
          <a:off x="9742195" y="1116827"/>
          <a:ext cx="1766467" cy="1456965"/>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B</a:t>
          </a:r>
          <a:r>
            <a:rPr lang="vi-VN" sz="1800" kern="1200">
              <a:latin typeface="Times New Roman" panose="02020603050405020304" pitchFamily="18" charset="0"/>
              <a:cs typeface="Times New Roman" panose="02020603050405020304" pitchFamily="18" charset="0"/>
            </a:rPr>
            <a:t>ên trong hình vuông có chiều rộng cố định</a:t>
          </a:r>
          <a:r>
            <a:rPr lang="en-US" sz="1800" kern="1200">
              <a:latin typeface="Times New Roman" panose="02020603050405020304" pitchFamily="18" charset="0"/>
              <a:cs typeface="Times New Roman" panose="02020603050405020304" pitchFamily="18" charset="0"/>
            </a:rPr>
            <a:t> (</a:t>
          </a:r>
          <a:r>
            <a:rPr lang="vi-VN" sz="1800" kern="1200">
              <a:latin typeface="Times New Roman" panose="02020603050405020304" pitchFamily="18" charset="0"/>
              <a:cs typeface="Times New Roman" panose="02020603050405020304" pitchFamily="18" charset="0"/>
            </a:rPr>
            <a:t>Nhật Bản, </a:t>
          </a:r>
          <a:r>
            <a:rPr lang="en-US" sz="1800" kern="1200">
              <a:latin typeface="Times New Roman" panose="02020603050405020304" pitchFamily="18" charset="0"/>
              <a:cs typeface="Times New Roman" panose="02020603050405020304" pitchFamily="18" charset="0"/>
            </a:rPr>
            <a:t>…</a:t>
          </a:r>
          <a:r>
            <a:rPr lang="vi-VN" sz="1800" kern="1200">
              <a:latin typeface="Times New Roman" panose="02020603050405020304" pitchFamily="18" charset="0"/>
              <a:cs typeface="Times New Roman" panose="02020603050405020304" pitchFamily="18" charset="0"/>
            </a:rPr>
            <a:t>)</a:t>
          </a:r>
          <a:endParaRPr lang="en-US" sz="1800" kern="1200">
            <a:latin typeface="Times New Roman" panose="02020603050405020304" pitchFamily="18" charset="0"/>
            <a:cs typeface="Times New Roman" panose="02020603050405020304" pitchFamily="18" charset="0"/>
          </a:endParaRPr>
        </a:p>
      </dsp:txBody>
      <dsp:txXfrm>
        <a:off x="9775724" y="1150356"/>
        <a:ext cx="1699409" cy="1077700"/>
      </dsp:txXfrm>
    </dsp:sp>
    <dsp:sp modelId="{96C9ED9A-E257-479A-8ACB-92D437205645}">
      <dsp:nvSpPr>
        <dsp:cNvPr id="0" name=""/>
        <dsp:cNvSpPr/>
      </dsp:nvSpPr>
      <dsp:spPr>
        <a:xfrm>
          <a:off x="10134743" y="2261585"/>
          <a:ext cx="1570193" cy="6244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full-width</a:t>
          </a:r>
        </a:p>
      </dsp:txBody>
      <dsp:txXfrm>
        <a:off x="10153031" y="2279873"/>
        <a:ext cx="1533617" cy="58783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F24F7-EA3A-4961-8807-CBEBFC146AD2}">
      <dsp:nvSpPr>
        <dsp:cNvPr id="0" name=""/>
        <dsp:cNvSpPr/>
      </dsp:nvSpPr>
      <dsp:spPr>
        <a:xfrm>
          <a:off x="104138"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Hủy bất kỳ trang trí văn bản nào đã có</a:t>
          </a:r>
          <a:endParaRPr lang="en-US" sz="2200" kern="1200">
            <a:latin typeface="+mj-lt"/>
          </a:endParaRPr>
        </a:p>
      </dsp:txBody>
      <dsp:txXfrm>
        <a:off x="145754" y="982724"/>
        <a:ext cx="2109328" cy="1337656"/>
      </dsp:txXfrm>
    </dsp:sp>
    <dsp:sp modelId="{9C236BBB-E36E-42CF-8F25-21ED9AE58192}">
      <dsp:nvSpPr>
        <dsp:cNvPr id="0" name=""/>
        <dsp:cNvSpPr/>
      </dsp:nvSpPr>
      <dsp:spPr>
        <a:xfrm>
          <a:off x="1269063" y="1130329"/>
          <a:ext cx="2774730" cy="2774730"/>
        </a:xfrm>
        <a:prstGeom prst="leftCircularArrow">
          <a:avLst>
            <a:gd name="adj1" fmla="val 4431"/>
            <a:gd name="adj2" fmla="val 562308"/>
            <a:gd name="adj3" fmla="val 2337819"/>
            <a:gd name="adj4" fmla="val 9024489"/>
            <a:gd name="adj5" fmla="val 517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92465D-5AD3-4D83-90EA-A87292F6AD0D}">
      <dsp:nvSpPr>
        <dsp:cNvPr id="0" name=""/>
        <dsp:cNvSpPr/>
      </dsp:nvSpPr>
      <dsp:spPr>
        <a:xfrm>
          <a:off x="591373" y="2361996"/>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none</a:t>
          </a:r>
        </a:p>
      </dsp:txBody>
      <dsp:txXfrm>
        <a:off x="614073" y="2384696"/>
        <a:ext cx="1903542" cy="729630"/>
      </dsp:txXfrm>
    </dsp:sp>
    <dsp:sp modelId="{CE63AA56-1F0B-47D2-851D-68A01C13C118}">
      <dsp:nvSpPr>
        <dsp:cNvPr id="0" name=""/>
        <dsp:cNvSpPr/>
      </dsp:nvSpPr>
      <dsp:spPr>
        <a:xfrm>
          <a:off x="3125786"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Gạch chân văn bản</a:t>
          </a:r>
        </a:p>
      </dsp:txBody>
      <dsp:txXfrm>
        <a:off x="3167402" y="1370239"/>
        <a:ext cx="2109328" cy="1337656"/>
      </dsp:txXfrm>
    </dsp:sp>
    <dsp:sp modelId="{D203CC38-BD96-40D9-8482-100CFA9E9217}">
      <dsp:nvSpPr>
        <dsp:cNvPr id="0" name=""/>
        <dsp:cNvSpPr/>
      </dsp:nvSpPr>
      <dsp:spPr>
        <a:xfrm>
          <a:off x="4272439" y="-285346"/>
          <a:ext cx="3054891" cy="3054891"/>
        </a:xfrm>
        <a:prstGeom prst="circularArrow">
          <a:avLst>
            <a:gd name="adj1" fmla="val 4025"/>
            <a:gd name="adj2" fmla="val 505705"/>
            <a:gd name="adj3" fmla="val 19318784"/>
            <a:gd name="adj4" fmla="val 12575511"/>
            <a:gd name="adj5" fmla="val 469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7B986E-893A-49A0-852F-F75134406B50}">
      <dsp:nvSpPr>
        <dsp:cNvPr id="0" name=""/>
        <dsp:cNvSpPr/>
      </dsp:nvSpPr>
      <dsp:spPr>
        <a:xfrm>
          <a:off x="3613021" y="553593"/>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underline</a:t>
          </a:r>
        </a:p>
      </dsp:txBody>
      <dsp:txXfrm>
        <a:off x="3635721" y="576293"/>
        <a:ext cx="1903542" cy="729630"/>
      </dsp:txXfrm>
    </dsp:sp>
    <dsp:sp modelId="{89350037-08DB-443D-9198-3ABF09CE1218}">
      <dsp:nvSpPr>
        <dsp:cNvPr id="0" name=""/>
        <dsp:cNvSpPr/>
      </dsp:nvSpPr>
      <dsp:spPr>
        <a:xfrm>
          <a:off x="6147434"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Cung cấp cho văn bản một dòng gạch ngang phía trên</a:t>
          </a:r>
        </a:p>
      </dsp:txBody>
      <dsp:txXfrm>
        <a:off x="6189050" y="982724"/>
        <a:ext cx="2109328" cy="1337656"/>
      </dsp:txXfrm>
    </dsp:sp>
    <dsp:sp modelId="{2304F02B-1131-49EF-B1CB-7CF168F51EDD}">
      <dsp:nvSpPr>
        <dsp:cNvPr id="0" name=""/>
        <dsp:cNvSpPr/>
      </dsp:nvSpPr>
      <dsp:spPr>
        <a:xfrm>
          <a:off x="7312359" y="1130329"/>
          <a:ext cx="2774730" cy="2774730"/>
        </a:xfrm>
        <a:prstGeom prst="leftCircularArrow">
          <a:avLst>
            <a:gd name="adj1" fmla="val 4431"/>
            <a:gd name="adj2" fmla="val 562308"/>
            <a:gd name="adj3" fmla="val 2337819"/>
            <a:gd name="adj4" fmla="val 9024489"/>
            <a:gd name="adj5" fmla="val 517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E4BA56-FDA4-49A2-A9B5-7D282236EFD5}">
      <dsp:nvSpPr>
        <dsp:cNvPr id="0" name=""/>
        <dsp:cNvSpPr/>
      </dsp:nvSpPr>
      <dsp:spPr>
        <a:xfrm>
          <a:off x="6634670" y="2361996"/>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overline</a:t>
          </a:r>
        </a:p>
      </dsp:txBody>
      <dsp:txXfrm>
        <a:off x="6657370" y="2384696"/>
        <a:ext cx="1903542" cy="729630"/>
      </dsp:txXfrm>
    </dsp:sp>
    <dsp:sp modelId="{8308F245-1803-4470-BAEC-164D8440FDA8}">
      <dsp:nvSpPr>
        <dsp:cNvPr id="0" name=""/>
        <dsp:cNvSpPr/>
      </dsp:nvSpPr>
      <dsp:spPr>
        <a:xfrm>
          <a:off x="9169082" y="941108"/>
          <a:ext cx="2192560" cy="18084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latin typeface="Times New Roman" panose="02020603050405020304" pitchFamily="18" charset="0"/>
              <a:cs typeface="Times New Roman" panose="02020603050405020304" pitchFamily="18" charset="0"/>
            </a:rPr>
            <a:t>Đặt một gạch ngang giữa văn bản</a:t>
          </a:r>
        </a:p>
      </dsp:txBody>
      <dsp:txXfrm>
        <a:off x="9210698" y="1370239"/>
        <a:ext cx="2109328" cy="1337656"/>
      </dsp:txXfrm>
    </dsp:sp>
    <dsp:sp modelId="{C0C9E6F0-F410-484E-9D36-5DF647AA7631}">
      <dsp:nvSpPr>
        <dsp:cNvPr id="0" name=""/>
        <dsp:cNvSpPr/>
      </dsp:nvSpPr>
      <dsp:spPr>
        <a:xfrm>
          <a:off x="9656318" y="553593"/>
          <a:ext cx="1948942" cy="77503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line-through</a:t>
          </a:r>
        </a:p>
      </dsp:txBody>
      <dsp:txXfrm>
        <a:off x="9679018" y="576293"/>
        <a:ext cx="1903542" cy="72963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79C0D-3B89-43F5-81E7-E4BADBE7DA9A}">
      <dsp:nvSpPr>
        <dsp:cNvPr id="0" name=""/>
        <dsp:cNvSpPr/>
      </dsp:nvSpPr>
      <dsp:spPr>
        <a:xfrm>
          <a:off x="0" y="0"/>
          <a:ext cx="6142736" cy="779222"/>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1. </a:t>
          </a:r>
          <a:r>
            <a:rPr lang="en-US" sz="2100" b="1" i="1" kern="1200">
              <a:latin typeface="Times New Roman" panose="02020603050405020304" pitchFamily="18" charset="0"/>
              <a:cs typeface="Times New Roman" panose="02020603050405020304" pitchFamily="18" charset="0"/>
            </a:rPr>
            <a:t>Độ lệch ngang</a:t>
          </a:r>
          <a:r>
            <a:rPr lang="en-US" sz="2100" kern="1200">
              <a:latin typeface="Times New Roman" panose="02020603050405020304" pitchFamily="18" charset="0"/>
              <a:cs typeface="Times New Roman" panose="02020603050405020304" pitchFamily="18" charset="0"/>
            </a:rPr>
            <a:t>: </a:t>
          </a:r>
          <a:r>
            <a:rPr lang="vi-VN" sz="2100" kern="1200">
              <a:latin typeface="Times New Roman" panose="02020603050405020304" pitchFamily="18" charset="0"/>
              <a:cs typeface="Times New Roman" panose="02020603050405020304" pitchFamily="18" charset="0"/>
            </a:rPr>
            <a:t>giá trị dương di chuyển bóng sang phải và các giá trị âm sang trái</a:t>
          </a:r>
          <a:endParaRPr lang="en-US" sz="2100" kern="1200">
            <a:latin typeface="Times New Roman" panose="02020603050405020304" pitchFamily="18" charset="0"/>
            <a:cs typeface="Times New Roman" panose="02020603050405020304" pitchFamily="18" charset="0"/>
          </a:endParaRPr>
        </a:p>
      </dsp:txBody>
      <dsp:txXfrm>
        <a:off x="22823" y="22823"/>
        <a:ext cx="5236049" cy="733576"/>
      </dsp:txXfrm>
    </dsp:sp>
    <dsp:sp modelId="{A020CEF4-4674-450D-A657-1C4412058CE8}">
      <dsp:nvSpPr>
        <dsp:cNvPr id="0" name=""/>
        <dsp:cNvSpPr/>
      </dsp:nvSpPr>
      <dsp:spPr>
        <a:xfrm>
          <a:off x="514454" y="920899"/>
          <a:ext cx="6142736" cy="779222"/>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2. </a:t>
          </a:r>
          <a:r>
            <a:rPr lang="en-US" sz="2100" b="1" i="1" kern="1200">
              <a:latin typeface="Times New Roman" panose="02020603050405020304" pitchFamily="18" charset="0"/>
              <a:cs typeface="Times New Roman" panose="02020603050405020304" pitchFamily="18" charset="0"/>
            </a:rPr>
            <a:t>Độ lệch dọc</a:t>
          </a:r>
          <a:r>
            <a:rPr lang="en-US" sz="2100" kern="1200">
              <a:latin typeface="Times New Roman" panose="02020603050405020304" pitchFamily="18" charset="0"/>
              <a:cs typeface="Times New Roman" panose="02020603050405020304" pitchFamily="18" charset="0"/>
            </a:rPr>
            <a:t>: </a:t>
          </a:r>
          <a:r>
            <a:rPr lang="vi-VN" sz="2100" kern="1200">
              <a:latin typeface="Times New Roman" panose="02020603050405020304" pitchFamily="18" charset="0"/>
              <a:cs typeface="Times New Roman" panose="02020603050405020304" pitchFamily="18" charset="0"/>
            </a:rPr>
            <a:t>tương tự như độ lệch ngang, </a:t>
          </a:r>
          <a:r>
            <a:rPr lang="en-US" sz="2100" kern="1200">
              <a:latin typeface="Times New Roman" panose="02020603050405020304" pitchFamily="18" charset="0"/>
              <a:cs typeface="Times New Roman" panose="02020603050405020304" pitchFamily="18" charset="0"/>
            </a:rPr>
            <a:t>nhưng </a:t>
          </a:r>
          <a:r>
            <a:rPr lang="vi-VN" sz="2100" kern="1200">
              <a:latin typeface="Times New Roman" panose="02020603050405020304" pitchFamily="18" charset="0"/>
              <a:cs typeface="Times New Roman" panose="02020603050405020304" pitchFamily="18" charset="0"/>
            </a:rPr>
            <a:t>di chuyển bóng lên / xuống</a:t>
          </a:r>
          <a:endParaRPr lang="en-US" sz="2100" kern="1200">
            <a:latin typeface="Times New Roman" panose="02020603050405020304" pitchFamily="18" charset="0"/>
            <a:cs typeface="Times New Roman" panose="02020603050405020304" pitchFamily="18" charset="0"/>
          </a:endParaRPr>
        </a:p>
      </dsp:txBody>
      <dsp:txXfrm>
        <a:off x="537277" y="943722"/>
        <a:ext cx="5076141" cy="733576"/>
      </dsp:txXfrm>
    </dsp:sp>
    <dsp:sp modelId="{8A41DDF9-BE27-43D1-AA10-311224C6187B}">
      <dsp:nvSpPr>
        <dsp:cNvPr id="0" name=""/>
        <dsp:cNvSpPr/>
      </dsp:nvSpPr>
      <dsp:spPr>
        <a:xfrm>
          <a:off x="1021229" y="1841799"/>
          <a:ext cx="6142736" cy="779222"/>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vi-VN" sz="2100" kern="1200">
              <a:latin typeface="Times New Roman" panose="02020603050405020304" pitchFamily="18" charset="0"/>
              <a:cs typeface="Times New Roman" panose="02020603050405020304" pitchFamily="18" charset="0"/>
            </a:rPr>
            <a:t>3.</a:t>
          </a:r>
          <a:r>
            <a:rPr lang="en-US" sz="2100" kern="1200">
              <a:latin typeface="Times New Roman" panose="02020603050405020304" pitchFamily="18" charset="0"/>
              <a:cs typeface="Times New Roman" panose="02020603050405020304" pitchFamily="18" charset="0"/>
            </a:rPr>
            <a:t> </a:t>
          </a:r>
          <a:r>
            <a:rPr lang="vi-VN" sz="2100" b="1" i="1" kern="1200">
              <a:latin typeface="Times New Roman" panose="02020603050405020304" pitchFamily="18" charset="0"/>
              <a:cs typeface="Times New Roman" panose="02020603050405020304" pitchFamily="18" charset="0"/>
            </a:rPr>
            <a:t>Bán kính mờ</a:t>
          </a:r>
          <a:r>
            <a:rPr lang="vi-VN" sz="2100" kern="1200">
              <a:latin typeface="Times New Roman" panose="02020603050405020304" pitchFamily="18" charset="0"/>
              <a:cs typeface="Times New Roman" panose="02020603050405020304" pitchFamily="18" charset="0"/>
            </a:rPr>
            <a:t>: giá trị cao hơn có nghĩa là bóng bị phân tán rộng hơn.</a:t>
          </a:r>
          <a:endParaRPr lang="en-US" sz="2100" kern="1200">
            <a:latin typeface="Times New Roman" panose="02020603050405020304" pitchFamily="18" charset="0"/>
            <a:cs typeface="Times New Roman" panose="02020603050405020304" pitchFamily="18" charset="0"/>
          </a:endParaRPr>
        </a:p>
      </dsp:txBody>
      <dsp:txXfrm>
        <a:off x="1044052" y="1864622"/>
        <a:ext cx="5083820" cy="733576"/>
      </dsp:txXfrm>
    </dsp:sp>
    <dsp:sp modelId="{CD786ACE-144B-4A47-BC21-198B163516B8}">
      <dsp:nvSpPr>
        <dsp:cNvPr id="0" name=""/>
        <dsp:cNvSpPr/>
      </dsp:nvSpPr>
      <dsp:spPr>
        <a:xfrm>
          <a:off x="1535684" y="2762699"/>
          <a:ext cx="6142736" cy="779222"/>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vi-VN" sz="2100" kern="1200">
              <a:latin typeface="Times New Roman" panose="02020603050405020304" pitchFamily="18" charset="0"/>
              <a:cs typeface="Times New Roman" panose="02020603050405020304" pitchFamily="18" charset="0"/>
            </a:rPr>
            <a:t>4.</a:t>
          </a:r>
          <a:r>
            <a:rPr lang="en-US" sz="2100" kern="1200">
              <a:latin typeface="Times New Roman" panose="02020603050405020304" pitchFamily="18" charset="0"/>
              <a:cs typeface="Times New Roman" panose="02020603050405020304" pitchFamily="18" charset="0"/>
            </a:rPr>
            <a:t> </a:t>
          </a:r>
          <a:r>
            <a:rPr lang="vi-VN" sz="2100" b="1" i="1" kern="1200">
              <a:latin typeface="Times New Roman" panose="02020603050405020304" pitchFamily="18" charset="0"/>
              <a:cs typeface="Times New Roman" panose="02020603050405020304" pitchFamily="18" charset="0"/>
            </a:rPr>
            <a:t>Màu cơ bản </a:t>
          </a:r>
          <a:r>
            <a:rPr lang="vi-VN" sz="2100" kern="1200">
              <a:latin typeface="Times New Roman" panose="02020603050405020304" pitchFamily="18" charset="0"/>
              <a:cs typeface="Times New Roman" panose="02020603050405020304" pitchFamily="18" charset="0"/>
            </a:rPr>
            <a:t>của bóng đổ, có thể lấy bất kỳ đơn vị màu CSS nào. </a:t>
          </a:r>
          <a:endParaRPr lang="en-US" sz="2100" kern="1200">
            <a:latin typeface="Times New Roman" panose="02020603050405020304" pitchFamily="18" charset="0"/>
            <a:cs typeface="Times New Roman" panose="02020603050405020304" pitchFamily="18" charset="0"/>
          </a:endParaRPr>
        </a:p>
      </dsp:txBody>
      <dsp:txXfrm>
        <a:off x="1558507" y="2785522"/>
        <a:ext cx="5076141" cy="733576"/>
      </dsp:txXfrm>
    </dsp:sp>
    <dsp:sp modelId="{02AA369F-DA92-4E35-AFD4-2618E76A7B11}">
      <dsp:nvSpPr>
        <dsp:cNvPr id="0" name=""/>
        <dsp:cNvSpPr/>
      </dsp:nvSpPr>
      <dsp:spPr>
        <a:xfrm>
          <a:off x="5636241" y="596813"/>
          <a:ext cx="506494" cy="50649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Times New Roman" panose="02020603050405020304" pitchFamily="18" charset="0"/>
            <a:cs typeface="Times New Roman" panose="02020603050405020304" pitchFamily="18" charset="0"/>
          </a:endParaRPr>
        </a:p>
      </dsp:txBody>
      <dsp:txXfrm>
        <a:off x="5750202" y="596813"/>
        <a:ext cx="278572" cy="381137"/>
      </dsp:txXfrm>
    </dsp:sp>
    <dsp:sp modelId="{6F25300B-AF31-4B35-87D5-68D9CBF8BA9A}">
      <dsp:nvSpPr>
        <dsp:cNvPr id="0" name=""/>
        <dsp:cNvSpPr/>
      </dsp:nvSpPr>
      <dsp:spPr>
        <a:xfrm>
          <a:off x="6150696" y="1517713"/>
          <a:ext cx="506494" cy="50649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Times New Roman" panose="02020603050405020304" pitchFamily="18" charset="0"/>
            <a:cs typeface="Times New Roman" panose="02020603050405020304" pitchFamily="18" charset="0"/>
          </a:endParaRPr>
        </a:p>
      </dsp:txBody>
      <dsp:txXfrm>
        <a:off x="6264657" y="1517713"/>
        <a:ext cx="278572" cy="381137"/>
      </dsp:txXfrm>
    </dsp:sp>
    <dsp:sp modelId="{C1482E10-CAF5-4451-9E9C-53313D425187}">
      <dsp:nvSpPr>
        <dsp:cNvPr id="0" name=""/>
        <dsp:cNvSpPr/>
      </dsp:nvSpPr>
      <dsp:spPr>
        <a:xfrm>
          <a:off x="6657471" y="2438613"/>
          <a:ext cx="506494" cy="50649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Times New Roman" panose="02020603050405020304" pitchFamily="18" charset="0"/>
            <a:cs typeface="Times New Roman" panose="02020603050405020304" pitchFamily="18" charset="0"/>
          </a:endParaRPr>
        </a:p>
      </dsp:txBody>
      <dsp:txXfrm>
        <a:off x="6771432" y="2438613"/>
        <a:ext cx="278572" cy="38113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B66E1-C09C-4A47-AF0C-BD643320A349}">
      <dsp:nvSpPr>
        <dsp:cNvPr id="0" name=""/>
        <dsp:cNvSpPr/>
      </dsp:nvSpPr>
      <dsp:spPr>
        <a:xfrm>
          <a:off x="0" y="0"/>
          <a:ext cx="9952989" cy="131419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a:latin typeface="+mj-lt"/>
            </a:rPr>
            <a:t>Hầu hết các danh sách hoạt động giống như bất kỳ văn bản nào khác</a:t>
          </a:r>
          <a:r>
            <a:rPr lang="en-US" sz="2600" kern="1200">
              <a:latin typeface="+mj-lt"/>
            </a:rPr>
            <a:t>.</a:t>
          </a:r>
        </a:p>
      </dsp:txBody>
      <dsp:txXfrm>
        <a:off x="38491" y="38491"/>
        <a:ext cx="8534870" cy="1237213"/>
      </dsp:txXfrm>
    </dsp:sp>
    <dsp:sp modelId="{4759311F-E47F-41BE-B809-E05F29E13767}">
      <dsp:nvSpPr>
        <dsp:cNvPr id="0" name=""/>
        <dsp:cNvSpPr/>
      </dsp:nvSpPr>
      <dsp:spPr>
        <a:xfrm>
          <a:off x="878204" y="1533228"/>
          <a:ext cx="9952989" cy="131419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C</a:t>
          </a:r>
          <a:r>
            <a:rPr lang="vi-VN" sz="2600" kern="1200">
              <a:latin typeface="Times New Roman" panose="02020603050405020304" pitchFamily="18" charset="0"/>
              <a:cs typeface="Times New Roman" panose="02020603050405020304" pitchFamily="18" charset="0"/>
            </a:rPr>
            <a:t>ó một số thuộc tính CSS dành riêng cho danh sách</a:t>
          </a:r>
          <a:r>
            <a:rPr lang="en-US" sz="2600" kern="1200">
              <a:latin typeface="Times New Roman" panose="02020603050405020304" pitchFamily="18" charset="0"/>
              <a:cs typeface="Times New Roman" panose="02020603050405020304" pitchFamily="18" charset="0"/>
            </a:rPr>
            <a:t>.</a:t>
          </a:r>
        </a:p>
      </dsp:txBody>
      <dsp:txXfrm>
        <a:off x="916695" y="1571719"/>
        <a:ext cx="8143574" cy="1237213"/>
      </dsp:txXfrm>
    </dsp:sp>
    <dsp:sp modelId="{1CB76035-772D-4D7E-B1FA-41C2816A65D2}">
      <dsp:nvSpPr>
        <dsp:cNvPr id="0" name=""/>
        <dsp:cNvSpPr/>
      </dsp:nvSpPr>
      <dsp:spPr>
        <a:xfrm>
          <a:off x="1756409" y="3066457"/>
          <a:ext cx="9952989" cy="1314195"/>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solidFill>
                <a:schemeClr val="accent1">
                  <a:lumMod val="75000"/>
                </a:schemeClr>
              </a:solidFill>
              <a:latin typeface="Times New Roman" panose="02020603050405020304" pitchFamily="18" charset="0"/>
              <a:cs typeface="Times New Roman" panose="02020603050405020304" pitchFamily="18" charset="0"/>
            </a:rPr>
            <a:t>D</a:t>
          </a:r>
          <a:r>
            <a:rPr lang="vi-VN" sz="2600" b="1" kern="1200">
              <a:solidFill>
                <a:schemeClr val="accent1">
                  <a:lumMod val="75000"/>
                </a:schemeClr>
              </a:solidFill>
              <a:latin typeface="Times New Roman" panose="02020603050405020304" pitchFamily="18" charset="0"/>
              <a:cs typeface="Times New Roman" panose="02020603050405020304" pitchFamily="18" charset="0"/>
            </a:rPr>
            <a:t>anh sách mô tả, có thứ tự và không có thứ tự </a:t>
          </a:r>
          <a:r>
            <a:rPr lang="vi-VN" sz="2600" kern="1200">
              <a:latin typeface="Times New Roman" panose="02020603050405020304" pitchFamily="18" charset="0"/>
              <a:cs typeface="Times New Roman" panose="02020603050405020304" pitchFamily="18" charset="0"/>
            </a:rPr>
            <a:t>- tất cả đều có các tính năng tạo kiểu giống nhau, cũng như một số đặc điểm riêng.</a:t>
          </a:r>
          <a:endParaRPr lang="en-US" sz="2600" kern="1200">
            <a:latin typeface="Times New Roman" panose="02020603050405020304" pitchFamily="18" charset="0"/>
            <a:cs typeface="Times New Roman" panose="02020603050405020304" pitchFamily="18" charset="0"/>
          </a:endParaRPr>
        </a:p>
      </dsp:txBody>
      <dsp:txXfrm>
        <a:off x="1794900" y="3104948"/>
        <a:ext cx="8143574" cy="1237213"/>
      </dsp:txXfrm>
    </dsp:sp>
    <dsp:sp modelId="{A8239A37-CF43-451F-81E4-01B16181C691}">
      <dsp:nvSpPr>
        <dsp:cNvPr id="0" name=""/>
        <dsp:cNvSpPr/>
      </dsp:nvSpPr>
      <dsp:spPr>
        <a:xfrm>
          <a:off x="9098761" y="996598"/>
          <a:ext cx="854227" cy="854227"/>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mj-lt"/>
          </a:endParaRPr>
        </a:p>
      </dsp:txBody>
      <dsp:txXfrm>
        <a:off x="9290962" y="996598"/>
        <a:ext cx="469825" cy="642806"/>
      </dsp:txXfrm>
    </dsp:sp>
    <dsp:sp modelId="{9F63DA60-86F7-4B72-A697-3596A041A6F3}">
      <dsp:nvSpPr>
        <dsp:cNvPr id="0" name=""/>
        <dsp:cNvSpPr/>
      </dsp:nvSpPr>
      <dsp:spPr>
        <a:xfrm>
          <a:off x="9976966" y="2521065"/>
          <a:ext cx="854227" cy="854227"/>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mj-lt"/>
          </a:endParaRPr>
        </a:p>
      </dsp:txBody>
      <dsp:txXfrm>
        <a:off x="10169167" y="2521065"/>
        <a:ext cx="469825" cy="642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6EF26-B3CD-4C14-8856-3124DDFCB151}">
      <dsp:nvSpPr>
        <dsp:cNvPr id="0" name=""/>
        <dsp:cNvSpPr/>
      </dsp:nvSpPr>
      <dsp:spPr>
        <a:xfrm>
          <a:off x="879157" y="0"/>
          <a:ext cx="9963785" cy="48831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30A758-FBD5-41AE-8929-B6CC6005B31E}">
      <dsp:nvSpPr>
        <dsp:cNvPr id="0" name=""/>
        <dsp:cNvSpPr/>
      </dsp:nvSpPr>
      <dsp:spPr>
        <a:xfrm>
          <a:off x="12592" y="1464944"/>
          <a:ext cx="3773050" cy="1953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HTML đã được phát triển để mô tả ngữ nghĩa của các thành phần web thay vì cung cấp các hướng dẫn về kiểu dáng.</a:t>
          </a:r>
        </a:p>
      </dsp:txBody>
      <dsp:txXfrm>
        <a:off x="107942" y="1560294"/>
        <a:ext cx="3582350" cy="1762560"/>
      </dsp:txXfrm>
    </dsp:sp>
    <dsp:sp modelId="{49F682C8-45B7-4F7D-9C62-B99750C2FCDD}">
      <dsp:nvSpPr>
        <dsp:cNvPr id="0" name=""/>
        <dsp:cNvSpPr/>
      </dsp:nvSpPr>
      <dsp:spPr>
        <a:xfrm>
          <a:off x="3974524" y="1464944"/>
          <a:ext cx="3773050" cy="1953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Việc sử dụng ngày càng nhiều HTML để tạo kiểu làm cho các trang web ngày càng trở nên khó sử dụng.</a:t>
          </a:r>
        </a:p>
      </dsp:txBody>
      <dsp:txXfrm>
        <a:off x="4069874" y="1560294"/>
        <a:ext cx="3582350" cy="1762560"/>
      </dsp:txXfrm>
    </dsp:sp>
    <dsp:sp modelId="{00DD78EF-4013-431D-B370-78779CE108D7}">
      <dsp:nvSpPr>
        <dsp:cNvPr id="0" name=""/>
        <dsp:cNvSpPr/>
      </dsp:nvSpPr>
      <dsp:spPr>
        <a:xfrm>
          <a:off x="7936456" y="1464944"/>
          <a:ext cx="3773050" cy="19532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CSS đã được giới thiệu để cung cấp một phương pháp hiệu quả hơn nhằm tạo kiểu và bố cục một trang web kết hợp với HTML.</a:t>
          </a:r>
        </a:p>
      </dsp:txBody>
      <dsp:txXfrm>
        <a:off x="8031806" y="1560294"/>
        <a:ext cx="3582350" cy="176256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545AA6-DB69-4D15-AFDC-179CE89B74C7}">
      <dsp:nvSpPr>
        <dsp:cNvPr id="0" name=""/>
        <dsp:cNvSpPr/>
      </dsp:nvSpPr>
      <dsp:spPr>
        <a:xfrm>
          <a:off x="6769" y="1183452"/>
          <a:ext cx="1776339" cy="146510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margin là 16px (1em) </a:t>
          </a: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padding-left là 40px (2.5em)</a:t>
          </a:r>
        </a:p>
      </dsp:txBody>
      <dsp:txXfrm>
        <a:off x="40485" y="1217168"/>
        <a:ext cx="1708907" cy="1083724"/>
      </dsp:txXfrm>
    </dsp:sp>
    <dsp:sp modelId="{9F984EC2-CAF8-4670-85A7-B93C486CB654}">
      <dsp:nvSpPr>
        <dsp:cNvPr id="0" name=""/>
        <dsp:cNvSpPr/>
      </dsp:nvSpPr>
      <dsp:spPr>
        <a:xfrm>
          <a:off x="955846" y="1355767"/>
          <a:ext cx="2219904" cy="2219904"/>
        </a:xfrm>
        <a:prstGeom prst="leftCircularArrow">
          <a:avLst>
            <a:gd name="adj1" fmla="val 4322"/>
            <a:gd name="adj2" fmla="val 546944"/>
            <a:gd name="adj3" fmla="val 2322455"/>
            <a:gd name="adj4" fmla="val 9024489"/>
            <a:gd name="adj5" fmla="val 50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3E95F0-5FF0-46C9-B335-8DC17E72E8E9}">
      <dsp:nvSpPr>
        <dsp:cNvPr id="0" name=""/>
        <dsp:cNvSpPr/>
      </dsp:nvSpPr>
      <dsp:spPr>
        <a:xfrm>
          <a:off x="401511" y="2334609"/>
          <a:ext cx="1578968" cy="62790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&lt;ul&gt; và &lt;ol&gt;</a:t>
          </a:r>
        </a:p>
      </dsp:txBody>
      <dsp:txXfrm>
        <a:off x="419902" y="2353000"/>
        <a:ext cx="1542186" cy="591121"/>
      </dsp:txXfrm>
    </dsp:sp>
    <dsp:sp modelId="{CF066850-A8B6-464D-926D-21B22E9790E0}">
      <dsp:nvSpPr>
        <dsp:cNvPr id="0" name=""/>
        <dsp:cNvSpPr/>
      </dsp:nvSpPr>
      <dsp:spPr>
        <a:xfrm>
          <a:off x="2437306" y="1183452"/>
          <a:ext cx="1776339" cy="146510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Không có cài đặt mặc định cho khoảng cách</a:t>
          </a:r>
        </a:p>
      </dsp:txBody>
      <dsp:txXfrm>
        <a:off x="2471022" y="1531119"/>
        <a:ext cx="1708907" cy="1083724"/>
      </dsp:txXfrm>
    </dsp:sp>
    <dsp:sp modelId="{956C8644-CD3C-4D00-B74C-C278A78F5736}">
      <dsp:nvSpPr>
        <dsp:cNvPr id="0" name=""/>
        <dsp:cNvSpPr/>
      </dsp:nvSpPr>
      <dsp:spPr>
        <a:xfrm>
          <a:off x="3371581" y="198895"/>
          <a:ext cx="2446881" cy="2446881"/>
        </a:xfrm>
        <a:prstGeom prst="circularArrow">
          <a:avLst>
            <a:gd name="adj1" fmla="val 3921"/>
            <a:gd name="adj2" fmla="val 491399"/>
            <a:gd name="adj3" fmla="val 19333090"/>
            <a:gd name="adj4" fmla="val 12575511"/>
            <a:gd name="adj5" fmla="val 45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02A76E-3D9C-4ECB-80C1-516F582282F2}">
      <dsp:nvSpPr>
        <dsp:cNvPr id="0" name=""/>
        <dsp:cNvSpPr/>
      </dsp:nvSpPr>
      <dsp:spPr>
        <a:xfrm>
          <a:off x="2832048" y="869500"/>
          <a:ext cx="1578968" cy="62790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&lt;li&gt;</a:t>
          </a:r>
        </a:p>
      </dsp:txBody>
      <dsp:txXfrm>
        <a:off x="2850439" y="887891"/>
        <a:ext cx="1542186" cy="591121"/>
      </dsp:txXfrm>
    </dsp:sp>
    <dsp:sp modelId="{2C8EFF87-8535-48EC-AE85-5DDAF1F7C88D}">
      <dsp:nvSpPr>
        <dsp:cNvPr id="0" name=""/>
        <dsp:cNvSpPr/>
      </dsp:nvSpPr>
      <dsp:spPr>
        <a:xfrm>
          <a:off x="4867844" y="1183452"/>
          <a:ext cx="1776339" cy="146510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vi-VN" sz="1600" kern="1200">
              <a:latin typeface="Times New Roman" panose="02020603050405020304" pitchFamily="18" charset="0"/>
              <a:cs typeface="Times New Roman" panose="02020603050405020304" pitchFamily="18" charset="0"/>
            </a:rPr>
            <a:t>Có lề trên và dưới là 16px (1em)</a:t>
          </a:r>
          <a:endParaRPr lang="en-US" sz="1600" kern="120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K</a:t>
          </a:r>
          <a:r>
            <a:rPr lang="vi-VN" sz="1600" kern="1200">
              <a:latin typeface="Times New Roman" panose="02020603050405020304" pitchFamily="18" charset="0"/>
              <a:cs typeface="Times New Roman" panose="02020603050405020304" pitchFamily="18" charset="0"/>
            </a:rPr>
            <a:t>hông có padding set</a:t>
          </a:r>
          <a:endParaRPr lang="en-US" sz="1600" kern="1200">
            <a:latin typeface="Times New Roman" panose="02020603050405020304" pitchFamily="18" charset="0"/>
            <a:cs typeface="Times New Roman" panose="02020603050405020304" pitchFamily="18" charset="0"/>
          </a:endParaRPr>
        </a:p>
      </dsp:txBody>
      <dsp:txXfrm>
        <a:off x="4901560" y="1217168"/>
        <a:ext cx="1708907" cy="1083724"/>
      </dsp:txXfrm>
    </dsp:sp>
    <dsp:sp modelId="{FF7E54CA-D16A-49F2-A6BA-7B5EFA63D7EA}">
      <dsp:nvSpPr>
        <dsp:cNvPr id="0" name=""/>
        <dsp:cNvSpPr/>
      </dsp:nvSpPr>
      <dsp:spPr>
        <a:xfrm>
          <a:off x="5816921" y="1355767"/>
          <a:ext cx="2219904" cy="2219904"/>
        </a:xfrm>
        <a:prstGeom prst="leftCircularArrow">
          <a:avLst>
            <a:gd name="adj1" fmla="val 4322"/>
            <a:gd name="adj2" fmla="val 546944"/>
            <a:gd name="adj3" fmla="val 2322455"/>
            <a:gd name="adj4" fmla="val 9024489"/>
            <a:gd name="adj5" fmla="val 50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BE5820-9290-4654-A04B-3C658A096DBB}">
      <dsp:nvSpPr>
        <dsp:cNvPr id="0" name=""/>
        <dsp:cNvSpPr/>
      </dsp:nvSpPr>
      <dsp:spPr>
        <a:xfrm>
          <a:off x="5262586" y="2334609"/>
          <a:ext cx="1578968" cy="62790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&lt;dl&gt;</a:t>
          </a:r>
        </a:p>
      </dsp:txBody>
      <dsp:txXfrm>
        <a:off x="5280977" y="2353000"/>
        <a:ext cx="1542186" cy="591121"/>
      </dsp:txXfrm>
    </dsp:sp>
    <dsp:sp modelId="{39C68D4F-E925-440A-A30C-D40919E72E02}">
      <dsp:nvSpPr>
        <dsp:cNvPr id="0" name=""/>
        <dsp:cNvSpPr/>
      </dsp:nvSpPr>
      <dsp:spPr>
        <a:xfrm>
          <a:off x="7298381" y="1183452"/>
          <a:ext cx="1776339" cy="146510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a:latin typeface="Times New Roman" panose="02020603050405020304" pitchFamily="18" charset="0"/>
              <a:cs typeface="Times New Roman" panose="02020603050405020304" pitchFamily="18" charset="0"/>
            </a:rPr>
            <a:t>margin-left là 40px (2.5em)</a:t>
          </a:r>
        </a:p>
      </dsp:txBody>
      <dsp:txXfrm>
        <a:off x="7332097" y="1531119"/>
        <a:ext cx="1708907" cy="1083724"/>
      </dsp:txXfrm>
    </dsp:sp>
    <dsp:sp modelId="{8DEAF13A-0614-4EA4-B815-20B435A1BDF7}">
      <dsp:nvSpPr>
        <dsp:cNvPr id="0" name=""/>
        <dsp:cNvSpPr/>
      </dsp:nvSpPr>
      <dsp:spPr>
        <a:xfrm>
          <a:off x="8232656" y="198895"/>
          <a:ext cx="2446881" cy="2446881"/>
        </a:xfrm>
        <a:prstGeom prst="circularArrow">
          <a:avLst>
            <a:gd name="adj1" fmla="val 3921"/>
            <a:gd name="adj2" fmla="val 491399"/>
            <a:gd name="adj3" fmla="val 19333090"/>
            <a:gd name="adj4" fmla="val 12575511"/>
            <a:gd name="adj5" fmla="val 45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7B2619-63F8-4B25-9DE9-D616BF16BCC2}">
      <dsp:nvSpPr>
        <dsp:cNvPr id="0" name=""/>
        <dsp:cNvSpPr/>
      </dsp:nvSpPr>
      <dsp:spPr>
        <a:xfrm>
          <a:off x="7693123" y="869500"/>
          <a:ext cx="1578968" cy="62790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&lt;dd&gt;</a:t>
          </a:r>
        </a:p>
      </dsp:txBody>
      <dsp:txXfrm>
        <a:off x="7711514" y="887891"/>
        <a:ext cx="1542186" cy="591121"/>
      </dsp:txXfrm>
    </dsp:sp>
    <dsp:sp modelId="{78F90E06-61AC-4382-B4F6-888E6681214C}">
      <dsp:nvSpPr>
        <dsp:cNvPr id="0" name=""/>
        <dsp:cNvSpPr/>
      </dsp:nvSpPr>
      <dsp:spPr>
        <a:xfrm>
          <a:off x="9728919" y="1183452"/>
          <a:ext cx="1776339" cy="1465108"/>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vi-VN" sz="1600" kern="1200">
              <a:latin typeface="Times New Roman" panose="02020603050405020304" pitchFamily="18" charset="0"/>
              <a:cs typeface="Times New Roman" panose="02020603050405020304" pitchFamily="18" charset="0"/>
            </a:rPr>
            <a:t>Có lề trên và dưới là 16px (1em)</a:t>
          </a:r>
          <a:endParaRPr lang="en-US" sz="1600" kern="1200">
            <a:latin typeface="Times New Roman" panose="02020603050405020304" pitchFamily="18" charset="0"/>
            <a:cs typeface="Times New Roman" panose="02020603050405020304" pitchFamily="18" charset="0"/>
          </a:endParaRPr>
        </a:p>
      </dsp:txBody>
      <dsp:txXfrm>
        <a:off x="9762635" y="1217168"/>
        <a:ext cx="1708907" cy="1083724"/>
      </dsp:txXfrm>
    </dsp:sp>
    <dsp:sp modelId="{AEB69B9D-9862-4158-AF7E-70273105E1E7}">
      <dsp:nvSpPr>
        <dsp:cNvPr id="0" name=""/>
        <dsp:cNvSpPr/>
      </dsp:nvSpPr>
      <dsp:spPr>
        <a:xfrm>
          <a:off x="10123661" y="2334609"/>
          <a:ext cx="1578968" cy="62790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&lt;p&gt;</a:t>
          </a:r>
        </a:p>
      </dsp:txBody>
      <dsp:txXfrm>
        <a:off x="10142052" y="2353000"/>
        <a:ext cx="1542186" cy="59112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4B241-C571-44EA-88B8-58172073416B}">
      <dsp:nvSpPr>
        <dsp:cNvPr id="0" name=""/>
        <dsp:cNvSpPr/>
      </dsp:nvSpPr>
      <dsp:spPr>
        <a:xfrm>
          <a:off x="1698" y="1344577"/>
          <a:ext cx="2495304" cy="205810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Xác định loại dấu đầu dòng để sử dụng cho danh sách (</a:t>
          </a:r>
          <a:r>
            <a:rPr lang="en-US" sz="1800" i="1" kern="1200">
              <a:latin typeface="Times New Roman" panose="02020603050405020304" pitchFamily="18" charset="0"/>
              <a:cs typeface="Times New Roman" panose="02020603050405020304" pitchFamily="18" charset="0"/>
            </a:rPr>
            <a:t>hình vuông hoặc hình tròn, chữ cái hoặc chữ số la mã</a:t>
          </a:r>
          <a:r>
            <a:rPr lang="en-US" sz="1800" kern="1200">
              <a:latin typeface="Times New Roman" panose="02020603050405020304" pitchFamily="18" charset="0"/>
              <a:cs typeface="Times New Roman" panose="02020603050405020304" pitchFamily="18" charset="0"/>
            </a:rPr>
            <a:t>).</a:t>
          </a:r>
        </a:p>
      </dsp:txBody>
      <dsp:txXfrm>
        <a:off x="49061" y="1391940"/>
        <a:ext cx="2400578" cy="1522355"/>
      </dsp:txXfrm>
    </dsp:sp>
    <dsp:sp modelId="{9EB513DC-DC82-44D1-AA52-B0F1EAEADD1C}">
      <dsp:nvSpPr>
        <dsp:cNvPr id="0" name=""/>
        <dsp:cNvSpPr/>
      </dsp:nvSpPr>
      <dsp:spPr>
        <a:xfrm>
          <a:off x="1406871" y="1845085"/>
          <a:ext cx="2736595" cy="2736595"/>
        </a:xfrm>
        <a:prstGeom prst="leftCircularArrow">
          <a:avLst>
            <a:gd name="adj1" fmla="val 3099"/>
            <a:gd name="adj2" fmla="val 380872"/>
            <a:gd name="adj3" fmla="val 2156383"/>
            <a:gd name="adj4" fmla="val 9024489"/>
            <a:gd name="adj5" fmla="val 36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DD4541-8998-434F-ACF1-77D2B5F9A22B}">
      <dsp:nvSpPr>
        <dsp:cNvPr id="0" name=""/>
        <dsp:cNvSpPr/>
      </dsp:nvSpPr>
      <dsp:spPr>
        <a:xfrm>
          <a:off x="556211" y="2961659"/>
          <a:ext cx="2218048" cy="8820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list-style-type</a:t>
          </a:r>
        </a:p>
      </dsp:txBody>
      <dsp:txXfrm>
        <a:off x="582045" y="2987493"/>
        <a:ext cx="2166380" cy="830376"/>
      </dsp:txXfrm>
    </dsp:sp>
    <dsp:sp modelId="{E5DF26FA-290A-4CC3-AB6D-E412C64FE64B}">
      <dsp:nvSpPr>
        <dsp:cNvPr id="0" name=""/>
        <dsp:cNvSpPr/>
      </dsp:nvSpPr>
      <dsp:spPr>
        <a:xfrm>
          <a:off x="3178099" y="1344577"/>
          <a:ext cx="2495304" cy="205810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Đặt vị trí các dấu đầu dòng: </a:t>
          </a:r>
          <a:r>
            <a:rPr lang="en-US" sz="1800" i="1" kern="1200">
              <a:latin typeface="Times New Roman" panose="02020603050405020304" pitchFamily="18" charset="0"/>
              <a:cs typeface="Times New Roman" panose="02020603050405020304" pitchFamily="18" charset="0"/>
            </a:rPr>
            <a:t>ở đầu mỗi mục, xuất hiện bên trong hay bên ngoài danh sách</a:t>
          </a:r>
          <a:r>
            <a:rPr lang="en-US" sz="1800" kern="1200">
              <a:latin typeface="Times New Roman" panose="02020603050405020304" pitchFamily="18" charset="0"/>
              <a:cs typeface="Times New Roman" panose="02020603050405020304" pitchFamily="18" charset="0"/>
            </a:rPr>
            <a:t>.</a:t>
          </a:r>
        </a:p>
      </dsp:txBody>
      <dsp:txXfrm>
        <a:off x="3225462" y="1832963"/>
        <a:ext cx="2400578" cy="1522355"/>
      </dsp:txXfrm>
    </dsp:sp>
    <dsp:sp modelId="{5D538ED2-00AC-4428-B4A5-9D1AB3D7CAE8}">
      <dsp:nvSpPr>
        <dsp:cNvPr id="0" name=""/>
        <dsp:cNvSpPr/>
      </dsp:nvSpPr>
      <dsp:spPr>
        <a:xfrm>
          <a:off x="4562478" y="84882"/>
          <a:ext cx="3055439" cy="3055439"/>
        </a:xfrm>
        <a:prstGeom prst="circularArrow">
          <a:avLst>
            <a:gd name="adj1" fmla="val 2776"/>
            <a:gd name="adj2" fmla="val 338547"/>
            <a:gd name="adj3" fmla="val 19485942"/>
            <a:gd name="adj4" fmla="val 12575511"/>
            <a:gd name="adj5" fmla="val 32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315B91-112B-49C2-9CFA-295D0ABC5179}">
      <dsp:nvSpPr>
        <dsp:cNvPr id="0" name=""/>
        <dsp:cNvSpPr/>
      </dsp:nvSpPr>
      <dsp:spPr>
        <a:xfrm>
          <a:off x="3732611" y="903555"/>
          <a:ext cx="2218048" cy="8820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list-style-position</a:t>
          </a:r>
        </a:p>
      </dsp:txBody>
      <dsp:txXfrm>
        <a:off x="3758445" y="929389"/>
        <a:ext cx="2166380" cy="830376"/>
      </dsp:txXfrm>
    </dsp:sp>
    <dsp:sp modelId="{20E78776-A7FD-489C-881F-EE58146ECEAA}">
      <dsp:nvSpPr>
        <dsp:cNvPr id="0" name=""/>
        <dsp:cNvSpPr/>
      </dsp:nvSpPr>
      <dsp:spPr>
        <a:xfrm>
          <a:off x="6354500" y="1344577"/>
          <a:ext cx="2495304" cy="205810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kern="1200">
              <a:latin typeface="Times New Roman" panose="02020603050405020304" pitchFamily="18" charset="0"/>
              <a:cs typeface="Times New Roman" panose="02020603050405020304" pitchFamily="18" charset="0"/>
            </a:rPr>
            <a:t>Sử dụng hình ảnh tùy chỉnh cho dấu đầu dòng.</a:t>
          </a:r>
        </a:p>
      </dsp:txBody>
      <dsp:txXfrm>
        <a:off x="6401863" y="1391940"/>
        <a:ext cx="2400578" cy="1522355"/>
      </dsp:txXfrm>
    </dsp:sp>
    <dsp:sp modelId="{4CB70814-EE0F-4C2D-A305-977BC9761047}">
      <dsp:nvSpPr>
        <dsp:cNvPr id="0" name=""/>
        <dsp:cNvSpPr/>
      </dsp:nvSpPr>
      <dsp:spPr>
        <a:xfrm>
          <a:off x="6909012" y="2961659"/>
          <a:ext cx="2218048" cy="8820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list-style-image</a:t>
          </a:r>
        </a:p>
      </dsp:txBody>
      <dsp:txXfrm>
        <a:off x="6934846" y="2987493"/>
        <a:ext cx="2166380" cy="83037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6B5AC-B1F7-44D4-B687-105CC86BE15D}">
      <dsp:nvSpPr>
        <dsp:cNvPr id="0" name=""/>
        <dsp:cNvSpPr/>
      </dsp:nvSpPr>
      <dsp:spPr>
        <a:xfrm>
          <a:off x="3101" y="723264"/>
          <a:ext cx="1685037" cy="13898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US" sz="1900" kern="1200">
              <a:latin typeface="Times New Roman" panose="02020603050405020304" pitchFamily="18" charset="0"/>
              <a:cs typeface="Times New Roman" panose="02020603050405020304" pitchFamily="18" charset="0"/>
            </a:rPr>
            <a:t>Một liên kết có đích đến.</a:t>
          </a:r>
        </a:p>
      </dsp:txBody>
      <dsp:txXfrm>
        <a:off x="35084" y="755247"/>
        <a:ext cx="1621071" cy="1028022"/>
      </dsp:txXfrm>
    </dsp:sp>
    <dsp:sp modelId="{8DE826CE-6987-4195-ABA6-44B921509215}">
      <dsp:nvSpPr>
        <dsp:cNvPr id="0" name=""/>
        <dsp:cNvSpPr/>
      </dsp:nvSpPr>
      <dsp:spPr>
        <a:xfrm>
          <a:off x="857379" y="721449"/>
          <a:ext cx="2349961" cy="2349961"/>
        </a:xfrm>
        <a:prstGeom prst="leftCircularArrow">
          <a:avLst>
            <a:gd name="adj1" fmla="val 5232"/>
            <a:gd name="adj2" fmla="val 677283"/>
            <a:gd name="adj3" fmla="val 2452794"/>
            <a:gd name="adj4" fmla="val 9024489"/>
            <a:gd name="adj5" fmla="val 610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D57A3F-E7FB-495A-B7CB-6466AE93E0F2}">
      <dsp:nvSpPr>
        <dsp:cNvPr id="0" name=""/>
        <dsp:cNvSpPr/>
      </dsp:nvSpPr>
      <dsp:spPr>
        <a:xfrm>
          <a:off x="377553" y="1815253"/>
          <a:ext cx="1497810" cy="59562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US" sz="3500" kern="1200">
              <a:latin typeface="Times New Roman" panose="02020603050405020304" pitchFamily="18" charset="0"/>
              <a:cs typeface="Times New Roman" panose="02020603050405020304" pitchFamily="18" charset="0"/>
            </a:rPr>
            <a:t>Link</a:t>
          </a:r>
        </a:p>
      </dsp:txBody>
      <dsp:txXfrm>
        <a:off x="394998" y="1832698"/>
        <a:ext cx="1462920" cy="560739"/>
      </dsp:txXfrm>
    </dsp:sp>
    <dsp:sp modelId="{539644A3-8E97-480A-8FBA-58BB039FECBA}">
      <dsp:nvSpPr>
        <dsp:cNvPr id="0" name=""/>
        <dsp:cNvSpPr/>
      </dsp:nvSpPr>
      <dsp:spPr>
        <a:xfrm>
          <a:off x="2460834" y="723264"/>
          <a:ext cx="1685037" cy="13898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vi-VN" sz="1900" kern="1200">
              <a:latin typeface="Times New Roman" panose="02020603050405020304" pitchFamily="18" charset="0"/>
              <a:cs typeface="Times New Roman" panose="02020603050405020304" pitchFamily="18" charset="0"/>
            </a:rPr>
            <a:t>Một liên kết đã được truy cập.</a:t>
          </a:r>
          <a:endParaRPr lang="en-US" sz="1900" kern="1200">
            <a:latin typeface="Times New Roman" panose="02020603050405020304" pitchFamily="18" charset="0"/>
            <a:cs typeface="Times New Roman" panose="02020603050405020304" pitchFamily="18" charset="0"/>
          </a:endParaRPr>
        </a:p>
      </dsp:txBody>
      <dsp:txXfrm>
        <a:off x="2492817" y="1053062"/>
        <a:ext cx="1621071" cy="1028022"/>
      </dsp:txXfrm>
    </dsp:sp>
    <dsp:sp modelId="{0E0B45AB-3808-408C-8489-8B5CA8EBB947}">
      <dsp:nvSpPr>
        <dsp:cNvPr id="0" name=""/>
        <dsp:cNvSpPr/>
      </dsp:nvSpPr>
      <dsp:spPr>
        <a:xfrm>
          <a:off x="3301070" y="-289570"/>
          <a:ext cx="2565271" cy="2565271"/>
        </a:xfrm>
        <a:prstGeom prst="circularArrow">
          <a:avLst>
            <a:gd name="adj1" fmla="val 4793"/>
            <a:gd name="adj2" fmla="val 613672"/>
            <a:gd name="adj3" fmla="val 19210817"/>
            <a:gd name="adj4" fmla="val 12575511"/>
            <a:gd name="adj5" fmla="val 559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934F7C-841D-47DF-A8B9-F20C394DE0ED}">
      <dsp:nvSpPr>
        <dsp:cNvPr id="0" name=""/>
        <dsp:cNvSpPr/>
      </dsp:nvSpPr>
      <dsp:spPr>
        <a:xfrm>
          <a:off x="2835287" y="425449"/>
          <a:ext cx="1497810" cy="59562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vi-VN" sz="3500" kern="1200">
              <a:latin typeface="Times New Roman" panose="02020603050405020304" pitchFamily="18" charset="0"/>
              <a:cs typeface="Times New Roman" panose="02020603050405020304" pitchFamily="18" charset="0"/>
            </a:rPr>
            <a:t>Visited</a:t>
          </a:r>
          <a:endParaRPr lang="en-US" sz="3500" kern="1200">
            <a:latin typeface="Times New Roman" panose="02020603050405020304" pitchFamily="18" charset="0"/>
            <a:cs typeface="Times New Roman" panose="02020603050405020304" pitchFamily="18" charset="0"/>
          </a:endParaRPr>
        </a:p>
      </dsp:txBody>
      <dsp:txXfrm>
        <a:off x="2852732" y="442894"/>
        <a:ext cx="1462920" cy="560739"/>
      </dsp:txXfrm>
    </dsp:sp>
    <dsp:sp modelId="{3BBBDDA4-32E1-4DF5-AAA8-264CBC0B6CE1}">
      <dsp:nvSpPr>
        <dsp:cNvPr id="0" name=""/>
        <dsp:cNvSpPr/>
      </dsp:nvSpPr>
      <dsp:spPr>
        <a:xfrm>
          <a:off x="4918567" y="723264"/>
          <a:ext cx="1685037" cy="13898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vi-VN" sz="1900" kern="1200">
              <a:latin typeface="Times New Roman" panose="02020603050405020304" pitchFamily="18" charset="0"/>
              <a:cs typeface="Times New Roman" panose="02020603050405020304" pitchFamily="18" charset="0"/>
            </a:rPr>
            <a:t>Một liên kết được con trỏ di chuột qua.</a:t>
          </a:r>
          <a:endParaRPr lang="en-US" sz="1900" kern="1200">
            <a:latin typeface="Times New Roman" panose="02020603050405020304" pitchFamily="18" charset="0"/>
            <a:cs typeface="Times New Roman" panose="02020603050405020304" pitchFamily="18" charset="0"/>
          </a:endParaRPr>
        </a:p>
      </dsp:txBody>
      <dsp:txXfrm>
        <a:off x="4950550" y="755247"/>
        <a:ext cx="1621071" cy="1028022"/>
      </dsp:txXfrm>
    </dsp:sp>
    <dsp:sp modelId="{51C442E7-5280-49F1-86A5-7B52F144E093}">
      <dsp:nvSpPr>
        <dsp:cNvPr id="0" name=""/>
        <dsp:cNvSpPr/>
      </dsp:nvSpPr>
      <dsp:spPr>
        <a:xfrm>
          <a:off x="5772846" y="721449"/>
          <a:ext cx="2349961" cy="2349961"/>
        </a:xfrm>
        <a:prstGeom prst="leftCircularArrow">
          <a:avLst>
            <a:gd name="adj1" fmla="val 5232"/>
            <a:gd name="adj2" fmla="val 677283"/>
            <a:gd name="adj3" fmla="val 2452794"/>
            <a:gd name="adj4" fmla="val 9024489"/>
            <a:gd name="adj5" fmla="val 610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4D5A90-6BE1-4511-A9BF-C1CB60E58692}">
      <dsp:nvSpPr>
        <dsp:cNvPr id="0" name=""/>
        <dsp:cNvSpPr/>
      </dsp:nvSpPr>
      <dsp:spPr>
        <a:xfrm>
          <a:off x="5293020" y="1815253"/>
          <a:ext cx="1497810" cy="59562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vi-VN" sz="3500" kern="1200">
              <a:latin typeface="Times New Roman" panose="02020603050405020304" pitchFamily="18" charset="0"/>
              <a:cs typeface="Times New Roman" panose="02020603050405020304" pitchFamily="18" charset="0"/>
            </a:rPr>
            <a:t>Hover</a:t>
          </a:r>
          <a:endParaRPr lang="en-US" sz="3500" kern="1200">
            <a:latin typeface="Times New Roman" panose="02020603050405020304" pitchFamily="18" charset="0"/>
            <a:cs typeface="Times New Roman" panose="02020603050405020304" pitchFamily="18" charset="0"/>
          </a:endParaRPr>
        </a:p>
      </dsp:txBody>
      <dsp:txXfrm>
        <a:off x="5310465" y="1832698"/>
        <a:ext cx="1462920" cy="560739"/>
      </dsp:txXfrm>
    </dsp:sp>
    <dsp:sp modelId="{9B60CDE5-A495-46E4-B46C-0E67A8E44F74}">
      <dsp:nvSpPr>
        <dsp:cNvPr id="0" name=""/>
        <dsp:cNvSpPr/>
      </dsp:nvSpPr>
      <dsp:spPr>
        <a:xfrm>
          <a:off x="7376301" y="723264"/>
          <a:ext cx="1685037" cy="13898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vi-VN" sz="1900" kern="1200">
              <a:latin typeface="Times New Roman" panose="02020603050405020304" pitchFamily="18" charset="0"/>
              <a:cs typeface="Times New Roman" panose="02020603050405020304" pitchFamily="18" charset="0"/>
            </a:rPr>
            <a:t>Liên kết được lấy tiêu điểm.</a:t>
          </a:r>
          <a:endParaRPr lang="en-US" sz="1900" kern="1200">
            <a:latin typeface="Times New Roman" panose="02020603050405020304" pitchFamily="18" charset="0"/>
            <a:cs typeface="Times New Roman" panose="02020603050405020304" pitchFamily="18" charset="0"/>
          </a:endParaRPr>
        </a:p>
      </dsp:txBody>
      <dsp:txXfrm>
        <a:off x="7408284" y="1053062"/>
        <a:ext cx="1621071" cy="1028022"/>
      </dsp:txXfrm>
    </dsp:sp>
    <dsp:sp modelId="{81CFF9D8-E9A9-4C9A-B8B3-0224A0044EA4}">
      <dsp:nvSpPr>
        <dsp:cNvPr id="0" name=""/>
        <dsp:cNvSpPr/>
      </dsp:nvSpPr>
      <dsp:spPr>
        <a:xfrm>
          <a:off x="8216537" y="-289570"/>
          <a:ext cx="2565271" cy="2565271"/>
        </a:xfrm>
        <a:prstGeom prst="circularArrow">
          <a:avLst>
            <a:gd name="adj1" fmla="val 4793"/>
            <a:gd name="adj2" fmla="val 613672"/>
            <a:gd name="adj3" fmla="val 19210817"/>
            <a:gd name="adj4" fmla="val 12575511"/>
            <a:gd name="adj5" fmla="val 559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801043-003E-4530-82E1-1B98DF9A6481}">
      <dsp:nvSpPr>
        <dsp:cNvPr id="0" name=""/>
        <dsp:cNvSpPr/>
      </dsp:nvSpPr>
      <dsp:spPr>
        <a:xfrm>
          <a:off x="7750753" y="425449"/>
          <a:ext cx="1497810" cy="59562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vi-VN" sz="3500" kern="1200">
              <a:latin typeface="Times New Roman" panose="02020603050405020304" pitchFamily="18" charset="0"/>
              <a:cs typeface="Times New Roman" panose="02020603050405020304" pitchFamily="18" charset="0"/>
            </a:rPr>
            <a:t>Focus</a:t>
          </a:r>
          <a:endParaRPr lang="en-US" sz="3500" kern="1200">
            <a:latin typeface="Times New Roman" panose="02020603050405020304" pitchFamily="18" charset="0"/>
            <a:cs typeface="Times New Roman" panose="02020603050405020304" pitchFamily="18" charset="0"/>
          </a:endParaRPr>
        </a:p>
      </dsp:txBody>
      <dsp:txXfrm>
        <a:off x="7768198" y="442894"/>
        <a:ext cx="1462920" cy="560739"/>
      </dsp:txXfrm>
    </dsp:sp>
    <dsp:sp modelId="{198150CA-A5A9-49D7-8BC6-FD004DA4CFF9}">
      <dsp:nvSpPr>
        <dsp:cNvPr id="0" name=""/>
        <dsp:cNvSpPr/>
      </dsp:nvSpPr>
      <dsp:spPr>
        <a:xfrm>
          <a:off x="9834034" y="723264"/>
          <a:ext cx="1685037" cy="138980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vi-VN" sz="1900" kern="1200">
              <a:latin typeface="Times New Roman" panose="02020603050405020304" pitchFamily="18" charset="0"/>
              <a:cs typeface="Times New Roman" panose="02020603050405020304" pitchFamily="18" charset="0"/>
            </a:rPr>
            <a:t>Một liên kết được kích hoạt.</a:t>
          </a:r>
          <a:endParaRPr lang="en-US" sz="1900" kern="1200">
            <a:latin typeface="Times New Roman" panose="02020603050405020304" pitchFamily="18" charset="0"/>
            <a:cs typeface="Times New Roman" panose="02020603050405020304" pitchFamily="18" charset="0"/>
          </a:endParaRPr>
        </a:p>
      </dsp:txBody>
      <dsp:txXfrm>
        <a:off x="9866017" y="755247"/>
        <a:ext cx="1621071" cy="1028022"/>
      </dsp:txXfrm>
    </dsp:sp>
    <dsp:sp modelId="{61EA5456-90C9-4651-9927-F126F8113384}">
      <dsp:nvSpPr>
        <dsp:cNvPr id="0" name=""/>
        <dsp:cNvSpPr/>
      </dsp:nvSpPr>
      <dsp:spPr>
        <a:xfrm>
          <a:off x="10208487" y="1815253"/>
          <a:ext cx="1497810" cy="59562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vi-VN" sz="3500" kern="1200">
              <a:latin typeface="Times New Roman" panose="02020603050405020304" pitchFamily="18" charset="0"/>
              <a:cs typeface="Times New Roman" panose="02020603050405020304" pitchFamily="18" charset="0"/>
            </a:rPr>
            <a:t>Active</a:t>
          </a:r>
          <a:endParaRPr lang="en-US" sz="3500" kern="1200">
            <a:latin typeface="Times New Roman" panose="02020603050405020304" pitchFamily="18" charset="0"/>
            <a:cs typeface="Times New Roman" panose="02020603050405020304" pitchFamily="18" charset="0"/>
          </a:endParaRPr>
        </a:p>
      </dsp:txBody>
      <dsp:txXfrm>
        <a:off x="10225932" y="1832698"/>
        <a:ext cx="1462920" cy="56073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07CE7-95A3-41D9-A1BD-DADE7446C413}">
      <dsp:nvSpPr>
        <dsp:cNvPr id="0" name=""/>
        <dsp:cNvSpPr/>
      </dsp:nvSpPr>
      <dsp:spPr>
        <a:xfrm>
          <a:off x="0" y="0"/>
          <a:ext cx="9963784" cy="2029586"/>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latin typeface="+mj-lt"/>
            </a:rPr>
            <a:t>Các công cụ </a:t>
          </a:r>
          <a:r>
            <a:rPr lang="en-US" sz="2800" kern="1200">
              <a:latin typeface="Times New Roman" panose="02020603050405020304" pitchFamily="18" charset="0"/>
              <a:cs typeface="Times New Roman" panose="02020603050405020304" pitchFamily="18" charset="0"/>
            </a:rPr>
            <a:t>tạo kiểu liên kết</a:t>
          </a:r>
          <a:r>
            <a:rPr lang="en-US" sz="2800" kern="1200">
              <a:latin typeface="+mj-lt"/>
            </a:rPr>
            <a:t> </a:t>
          </a:r>
          <a:r>
            <a:rPr lang="vi-VN" sz="2800" kern="1200">
              <a:latin typeface="+mj-lt"/>
            </a:rPr>
            <a:t>cũng có thể được sử dụng theo những cách khác.</a:t>
          </a:r>
          <a:endParaRPr lang="en-US" sz="2800" kern="1200">
            <a:latin typeface="+mj-lt"/>
          </a:endParaRPr>
        </a:p>
        <a:p>
          <a:pPr marL="0" lvl="0" indent="0" algn="l" defTabSz="1244600">
            <a:lnSpc>
              <a:spcPct val="90000"/>
            </a:lnSpc>
            <a:spcBef>
              <a:spcPct val="0"/>
            </a:spcBef>
            <a:spcAft>
              <a:spcPct val="35000"/>
            </a:spcAft>
            <a:buNone/>
          </a:pPr>
          <a:r>
            <a:rPr lang="vi-VN" sz="2800" u="sng" kern="1200">
              <a:latin typeface="+mj-lt"/>
            </a:rPr>
            <a:t>Ví dụ</a:t>
          </a:r>
          <a:r>
            <a:rPr lang="vi-VN" sz="2800" kern="1200">
              <a:latin typeface="+mj-lt"/>
            </a:rPr>
            <a:t>: tạo kiểu cho trạng thái di chuột của các đoạn văn, mục danh sách hoặc những thứ khác.</a:t>
          </a:r>
          <a:endParaRPr lang="en-US" sz="2800" kern="1200">
            <a:latin typeface="+mj-lt"/>
          </a:endParaRPr>
        </a:p>
      </dsp:txBody>
      <dsp:txXfrm>
        <a:off x="59445" y="59445"/>
        <a:ext cx="7866046" cy="1910696"/>
      </dsp:txXfrm>
    </dsp:sp>
    <dsp:sp modelId="{25E69D1B-3A30-4BFC-BF42-577951CEAFB7}">
      <dsp:nvSpPr>
        <dsp:cNvPr id="0" name=""/>
        <dsp:cNvSpPr/>
      </dsp:nvSpPr>
      <dsp:spPr>
        <a:xfrm>
          <a:off x="1758314" y="2480606"/>
          <a:ext cx="9963784" cy="2029586"/>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vi-VN" sz="2800" kern="1200">
              <a:latin typeface="+mj-lt"/>
            </a:rPr>
            <a:t>Ngoài ra, các liên kết được tạo kiểu khá phổ biến để trông và hoạt động giống như các </a:t>
          </a:r>
          <a:r>
            <a:rPr lang="en-US" sz="2800" b="1" kern="1200">
              <a:solidFill>
                <a:schemeClr val="accent1">
                  <a:lumMod val="75000"/>
                </a:schemeClr>
              </a:solidFill>
              <a:latin typeface="Times New Roman" panose="02020603050405020304" pitchFamily="18" charset="0"/>
              <a:cs typeface="Times New Roman" panose="02020603050405020304" pitchFamily="18" charset="0"/>
            </a:rPr>
            <a:t>button</a:t>
          </a:r>
          <a:r>
            <a:rPr lang="vi-VN" sz="2800" kern="1200">
              <a:latin typeface="+mj-lt"/>
            </a:rPr>
            <a:t> trong một số trường hợp nhất định.</a:t>
          </a:r>
          <a:endParaRPr lang="en-US" sz="2800" kern="1200">
            <a:latin typeface="+mj-lt"/>
          </a:endParaRPr>
        </a:p>
      </dsp:txBody>
      <dsp:txXfrm>
        <a:off x="1817759" y="2540051"/>
        <a:ext cx="6767347" cy="1910696"/>
      </dsp:txXfrm>
    </dsp:sp>
    <dsp:sp modelId="{A2E95802-F2EF-45B2-B3A1-089A3ABFD354}">
      <dsp:nvSpPr>
        <dsp:cNvPr id="0" name=""/>
        <dsp:cNvSpPr/>
      </dsp:nvSpPr>
      <dsp:spPr>
        <a:xfrm>
          <a:off x="8644552" y="1595480"/>
          <a:ext cx="1319231" cy="131923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mj-lt"/>
          </a:endParaRPr>
        </a:p>
      </dsp:txBody>
      <dsp:txXfrm>
        <a:off x="8941379" y="1595480"/>
        <a:ext cx="725577" cy="99272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4FEF9-ACDD-4972-A711-2EAECD4875B7}">
      <dsp:nvSpPr>
        <dsp:cNvPr id="0" name=""/>
        <dsp:cNvSpPr/>
      </dsp:nvSpPr>
      <dsp:spPr>
        <a:xfrm>
          <a:off x="659225" y="848"/>
          <a:ext cx="1998259" cy="1198955"/>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Normal flow</a:t>
          </a:r>
        </a:p>
      </dsp:txBody>
      <dsp:txXfrm>
        <a:off x="694341" y="35964"/>
        <a:ext cx="1928027" cy="1128723"/>
      </dsp:txXfrm>
    </dsp:sp>
    <dsp:sp modelId="{6A5A3EFB-8B76-429A-88D5-608C5101D3DE}">
      <dsp:nvSpPr>
        <dsp:cNvPr id="0" name=""/>
        <dsp:cNvSpPr/>
      </dsp:nvSpPr>
      <dsp:spPr>
        <a:xfrm>
          <a:off x="2833331" y="352541"/>
          <a:ext cx="423630" cy="495568"/>
        </a:xfrm>
        <a:prstGeom prst="rightArrow">
          <a:avLst>
            <a:gd name="adj1" fmla="val 60000"/>
            <a:gd name="adj2" fmla="val 50000"/>
          </a:avLst>
        </a:prstGeom>
        <a:gradFill rotWithShape="0">
          <a:gsLst>
            <a:gs pos="0">
              <a:schemeClr val="accent1">
                <a:tint val="60000"/>
                <a:hueOff val="0"/>
                <a:satOff val="0"/>
                <a:lumOff val="0"/>
                <a:alphaOff val="0"/>
                <a:tint val="65000"/>
                <a:shade val="92000"/>
                <a:satMod val="130000"/>
              </a:schemeClr>
            </a:gs>
            <a:gs pos="45000">
              <a:schemeClr val="accent1">
                <a:tint val="60000"/>
                <a:hueOff val="0"/>
                <a:satOff val="0"/>
                <a:lumOff val="0"/>
                <a:alphaOff val="0"/>
                <a:tint val="60000"/>
                <a:shade val="99000"/>
                <a:satMod val="120000"/>
              </a:schemeClr>
            </a:gs>
            <a:gs pos="100000">
              <a:schemeClr val="accent1">
                <a:tint val="60000"/>
                <a:hueOff val="0"/>
                <a:satOff val="0"/>
                <a:lumOff val="0"/>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833331" y="451655"/>
        <a:ext cx="296541" cy="297340"/>
      </dsp:txXfrm>
    </dsp:sp>
    <dsp:sp modelId="{CE2477F1-5F2B-4E4D-9512-BE7293FDB632}">
      <dsp:nvSpPr>
        <dsp:cNvPr id="0" name=""/>
        <dsp:cNvSpPr/>
      </dsp:nvSpPr>
      <dsp:spPr>
        <a:xfrm>
          <a:off x="3456788" y="848"/>
          <a:ext cx="1998259" cy="1198955"/>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display property</a:t>
          </a:r>
        </a:p>
      </dsp:txBody>
      <dsp:txXfrm>
        <a:off x="3491904" y="35964"/>
        <a:ext cx="1928027" cy="1128723"/>
      </dsp:txXfrm>
    </dsp:sp>
    <dsp:sp modelId="{BEFA1F95-7078-451F-A092-6EC7161C426C}">
      <dsp:nvSpPr>
        <dsp:cNvPr id="0" name=""/>
        <dsp:cNvSpPr/>
      </dsp:nvSpPr>
      <dsp:spPr>
        <a:xfrm>
          <a:off x="5630894" y="352541"/>
          <a:ext cx="423630" cy="495568"/>
        </a:xfrm>
        <a:prstGeom prst="rightArrow">
          <a:avLst>
            <a:gd name="adj1" fmla="val 60000"/>
            <a:gd name="adj2" fmla="val 50000"/>
          </a:avLst>
        </a:prstGeom>
        <a:gradFill rotWithShape="0">
          <a:gsLst>
            <a:gs pos="0">
              <a:schemeClr val="accent1">
                <a:tint val="60000"/>
                <a:hueOff val="0"/>
                <a:satOff val="0"/>
                <a:lumOff val="0"/>
                <a:alphaOff val="0"/>
                <a:tint val="65000"/>
                <a:shade val="92000"/>
                <a:satMod val="130000"/>
              </a:schemeClr>
            </a:gs>
            <a:gs pos="45000">
              <a:schemeClr val="accent1">
                <a:tint val="60000"/>
                <a:hueOff val="0"/>
                <a:satOff val="0"/>
                <a:lumOff val="0"/>
                <a:alphaOff val="0"/>
                <a:tint val="60000"/>
                <a:shade val="99000"/>
                <a:satMod val="120000"/>
              </a:schemeClr>
            </a:gs>
            <a:gs pos="100000">
              <a:schemeClr val="accent1">
                <a:tint val="60000"/>
                <a:hueOff val="0"/>
                <a:satOff val="0"/>
                <a:lumOff val="0"/>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630894" y="451655"/>
        <a:ext cx="296541" cy="297340"/>
      </dsp:txXfrm>
    </dsp:sp>
    <dsp:sp modelId="{AD8D4D1A-6CD8-4C24-9D25-B7ECA2C1A805}">
      <dsp:nvSpPr>
        <dsp:cNvPr id="0" name=""/>
        <dsp:cNvSpPr/>
      </dsp:nvSpPr>
      <dsp:spPr>
        <a:xfrm>
          <a:off x="6254351" y="848"/>
          <a:ext cx="1998259" cy="1198955"/>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Flexbox</a:t>
          </a:r>
        </a:p>
      </dsp:txBody>
      <dsp:txXfrm>
        <a:off x="6289467" y="35964"/>
        <a:ext cx="1928027" cy="1128723"/>
      </dsp:txXfrm>
    </dsp:sp>
    <dsp:sp modelId="{40E9D094-AD93-42F2-BA95-3DC469CC7D0A}">
      <dsp:nvSpPr>
        <dsp:cNvPr id="0" name=""/>
        <dsp:cNvSpPr/>
      </dsp:nvSpPr>
      <dsp:spPr>
        <a:xfrm>
          <a:off x="8428457" y="352541"/>
          <a:ext cx="423630" cy="495568"/>
        </a:xfrm>
        <a:prstGeom prst="rightArrow">
          <a:avLst>
            <a:gd name="adj1" fmla="val 60000"/>
            <a:gd name="adj2" fmla="val 50000"/>
          </a:avLst>
        </a:prstGeom>
        <a:gradFill rotWithShape="0">
          <a:gsLst>
            <a:gs pos="0">
              <a:schemeClr val="accent1">
                <a:tint val="60000"/>
                <a:hueOff val="0"/>
                <a:satOff val="0"/>
                <a:lumOff val="0"/>
                <a:alphaOff val="0"/>
                <a:tint val="65000"/>
                <a:shade val="92000"/>
                <a:satMod val="130000"/>
              </a:schemeClr>
            </a:gs>
            <a:gs pos="45000">
              <a:schemeClr val="accent1">
                <a:tint val="60000"/>
                <a:hueOff val="0"/>
                <a:satOff val="0"/>
                <a:lumOff val="0"/>
                <a:alphaOff val="0"/>
                <a:tint val="60000"/>
                <a:shade val="99000"/>
                <a:satMod val="120000"/>
              </a:schemeClr>
            </a:gs>
            <a:gs pos="100000">
              <a:schemeClr val="accent1">
                <a:tint val="60000"/>
                <a:hueOff val="0"/>
                <a:satOff val="0"/>
                <a:lumOff val="0"/>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8428457" y="451655"/>
        <a:ext cx="296541" cy="297340"/>
      </dsp:txXfrm>
    </dsp:sp>
    <dsp:sp modelId="{211AA733-C834-4354-96BF-A075C04C5C0D}">
      <dsp:nvSpPr>
        <dsp:cNvPr id="0" name=""/>
        <dsp:cNvSpPr/>
      </dsp:nvSpPr>
      <dsp:spPr>
        <a:xfrm>
          <a:off x="9051914" y="848"/>
          <a:ext cx="1998259" cy="1198955"/>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Grid</a:t>
          </a:r>
        </a:p>
      </dsp:txBody>
      <dsp:txXfrm>
        <a:off x="9087030" y="35964"/>
        <a:ext cx="1928027" cy="1128723"/>
      </dsp:txXfrm>
    </dsp:sp>
    <dsp:sp modelId="{3596B450-5DBD-458E-ACF3-F489376983A9}">
      <dsp:nvSpPr>
        <dsp:cNvPr id="0" name=""/>
        <dsp:cNvSpPr/>
      </dsp:nvSpPr>
      <dsp:spPr>
        <a:xfrm rot="5400000">
          <a:off x="9839228" y="1339681"/>
          <a:ext cx="423630" cy="495568"/>
        </a:xfrm>
        <a:prstGeom prst="rightArrow">
          <a:avLst>
            <a:gd name="adj1" fmla="val 60000"/>
            <a:gd name="adj2" fmla="val 50000"/>
          </a:avLst>
        </a:prstGeom>
        <a:gradFill rotWithShape="0">
          <a:gsLst>
            <a:gs pos="0">
              <a:schemeClr val="accent1">
                <a:tint val="60000"/>
                <a:hueOff val="0"/>
                <a:satOff val="0"/>
                <a:lumOff val="0"/>
                <a:alphaOff val="0"/>
                <a:tint val="65000"/>
                <a:shade val="92000"/>
                <a:satMod val="130000"/>
              </a:schemeClr>
            </a:gs>
            <a:gs pos="45000">
              <a:schemeClr val="accent1">
                <a:tint val="60000"/>
                <a:hueOff val="0"/>
                <a:satOff val="0"/>
                <a:lumOff val="0"/>
                <a:alphaOff val="0"/>
                <a:tint val="60000"/>
                <a:shade val="99000"/>
                <a:satMod val="120000"/>
              </a:schemeClr>
            </a:gs>
            <a:gs pos="100000">
              <a:schemeClr val="accent1">
                <a:tint val="60000"/>
                <a:hueOff val="0"/>
                <a:satOff val="0"/>
                <a:lumOff val="0"/>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9902374" y="1375650"/>
        <a:ext cx="297340" cy="296541"/>
      </dsp:txXfrm>
    </dsp:sp>
    <dsp:sp modelId="{E835C861-6446-4724-89D6-FD85893605D0}">
      <dsp:nvSpPr>
        <dsp:cNvPr id="0" name=""/>
        <dsp:cNvSpPr/>
      </dsp:nvSpPr>
      <dsp:spPr>
        <a:xfrm>
          <a:off x="9051914" y="1999107"/>
          <a:ext cx="1998259" cy="1198955"/>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Floats</a:t>
          </a:r>
        </a:p>
      </dsp:txBody>
      <dsp:txXfrm>
        <a:off x="9087030" y="2034223"/>
        <a:ext cx="1928027" cy="1128723"/>
      </dsp:txXfrm>
    </dsp:sp>
    <dsp:sp modelId="{B2A5D898-3CAA-4467-98C6-8D5BFA52FC1E}">
      <dsp:nvSpPr>
        <dsp:cNvPr id="0" name=""/>
        <dsp:cNvSpPr/>
      </dsp:nvSpPr>
      <dsp:spPr>
        <a:xfrm rot="10800000">
          <a:off x="8452436" y="2350800"/>
          <a:ext cx="423630" cy="495568"/>
        </a:xfrm>
        <a:prstGeom prst="rightArrow">
          <a:avLst>
            <a:gd name="adj1" fmla="val 60000"/>
            <a:gd name="adj2" fmla="val 50000"/>
          </a:avLst>
        </a:prstGeom>
        <a:gradFill rotWithShape="0">
          <a:gsLst>
            <a:gs pos="0">
              <a:schemeClr val="accent1">
                <a:tint val="60000"/>
                <a:hueOff val="0"/>
                <a:satOff val="0"/>
                <a:lumOff val="0"/>
                <a:alphaOff val="0"/>
                <a:tint val="65000"/>
                <a:shade val="92000"/>
                <a:satMod val="130000"/>
              </a:schemeClr>
            </a:gs>
            <a:gs pos="45000">
              <a:schemeClr val="accent1">
                <a:tint val="60000"/>
                <a:hueOff val="0"/>
                <a:satOff val="0"/>
                <a:lumOff val="0"/>
                <a:alphaOff val="0"/>
                <a:tint val="60000"/>
                <a:shade val="99000"/>
                <a:satMod val="120000"/>
              </a:schemeClr>
            </a:gs>
            <a:gs pos="100000">
              <a:schemeClr val="accent1">
                <a:tint val="60000"/>
                <a:hueOff val="0"/>
                <a:satOff val="0"/>
                <a:lumOff val="0"/>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8579525" y="2449914"/>
        <a:ext cx="296541" cy="297340"/>
      </dsp:txXfrm>
    </dsp:sp>
    <dsp:sp modelId="{4A7A8D49-6CC2-4194-AC13-C746B84AAC10}">
      <dsp:nvSpPr>
        <dsp:cNvPr id="0" name=""/>
        <dsp:cNvSpPr/>
      </dsp:nvSpPr>
      <dsp:spPr>
        <a:xfrm>
          <a:off x="6254351" y="1999107"/>
          <a:ext cx="1998259" cy="1198955"/>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Positioning</a:t>
          </a:r>
        </a:p>
      </dsp:txBody>
      <dsp:txXfrm>
        <a:off x="6289467" y="2034223"/>
        <a:ext cx="1928027" cy="1128723"/>
      </dsp:txXfrm>
    </dsp:sp>
    <dsp:sp modelId="{1A64D71A-BFBA-4499-873C-BBE3A8F232CB}">
      <dsp:nvSpPr>
        <dsp:cNvPr id="0" name=""/>
        <dsp:cNvSpPr/>
      </dsp:nvSpPr>
      <dsp:spPr>
        <a:xfrm rot="10800000">
          <a:off x="5654873" y="2350800"/>
          <a:ext cx="423630" cy="495568"/>
        </a:xfrm>
        <a:prstGeom prst="rightArrow">
          <a:avLst>
            <a:gd name="adj1" fmla="val 60000"/>
            <a:gd name="adj2" fmla="val 50000"/>
          </a:avLst>
        </a:prstGeom>
        <a:gradFill rotWithShape="0">
          <a:gsLst>
            <a:gs pos="0">
              <a:schemeClr val="accent1">
                <a:tint val="60000"/>
                <a:hueOff val="0"/>
                <a:satOff val="0"/>
                <a:lumOff val="0"/>
                <a:alphaOff val="0"/>
                <a:tint val="65000"/>
                <a:shade val="92000"/>
                <a:satMod val="130000"/>
              </a:schemeClr>
            </a:gs>
            <a:gs pos="45000">
              <a:schemeClr val="accent1">
                <a:tint val="60000"/>
                <a:hueOff val="0"/>
                <a:satOff val="0"/>
                <a:lumOff val="0"/>
                <a:alphaOff val="0"/>
                <a:tint val="60000"/>
                <a:shade val="99000"/>
                <a:satMod val="120000"/>
              </a:schemeClr>
            </a:gs>
            <a:gs pos="100000">
              <a:schemeClr val="accent1">
                <a:tint val="60000"/>
                <a:hueOff val="0"/>
                <a:satOff val="0"/>
                <a:lumOff val="0"/>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5781962" y="2449914"/>
        <a:ext cx="296541" cy="297340"/>
      </dsp:txXfrm>
    </dsp:sp>
    <dsp:sp modelId="{FAB85D12-0639-4919-A39C-BFFFB36CFCB8}">
      <dsp:nvSpPr>
        <dsp:cNvPr id="0" name=""/>
        <dsp:cNvSpPr/>
      </dsp:nvSpPr>
      <dsp:spPr>
        <a:xfrm>
          <a:off x="3456788" y="1999107"/>
          <a:ext cx="1998259" cy="1198955"/>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Table layout</a:t>
          </a:r>
        </a:p>
      </dsp:txBody>
      <dsp:txXfrm>
        <a:off x="3491904" y="2034223"/>
        <a:ext cx="1928027" cy="1128723"/>
      </dsp:txXfrm>
    </dsp:sp>
    <dsp:sp modelId="{5555568A-3553-4660-A20F-2D59228ED913}">
      <dsp:nvSpPr>
        <dsp:cNvPr id="0" name=""/>
        <dsp:cNvSpPr/>
      </dsp:nvSpPr>
      <dsp:spPr>
        <a:xfrm rot="10800000">
          <a:off x="2857310" y="2350800"/>
          <a:ext cx="423630" cy="495568"/>
        </a:xfrm>
        <a:prstGeom prst="rightArrow">
          <a:avLst>
            <a:gd name="adj1" fmla="val 60000"/>
            <a:gd name="adj2" fmla="val 50000"/>
          </a:avLst>
        </a:prstGeom>
        <a:gradFill rotWithShape="0">
          <a:gsLst>
            <a:gs pos="0">
              <a:schemeClr val="accent1">
                <a:tint val="60000"/>
                <a:hueOff val="0"/>
                <a:satOff val="0"/>
                <a:lumOff val="0"/>
                <a:alphaOff val="0"/>
                <a:tint val="65000"/>
                <a:shade val="92000"/>
                <a:satMod val="130000"/>
              </a:schemeClr>
            </a:gs>
            <a:gs pos="45000">
              <a:schemeClr val="accent1">
                <a:tint val="60000"/>
                <a:hueOff val="0"/>
                <a:satOff val="0"/>
                <a:lumOff val="0"/>
                <a:alphaOff val="0"/>
                <a:tint val="60000"/>
                <a:shade val="99000"/>
                <a:satMod val="120000"/>
              </a:schemeClr>
            </a:gs>
            <a:gs pos="100000">
              <a:schemeClr val="accent1">
                <a:tint val="60000"/>
                <a:hueOff val="0"/>
                <a:satOff val="0"/>
                <a:lumOff val="0"/>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2984399" y="2449914"/>
        <a:ext cx="296541" cy="297340"/>
      </dsp:txXfrm>
    </dsp:sp>
    <dsp:sp modelId="{E888F7BE-A54E-4DFC-AF7C-6D45395A3E0E}">
      <dsp:nvSpPr>
        <dsp:cNvPr id="0" name=""/>
        <dsp:cNvSpPr/>
      </dsp:nvSpPr>
      <dsp:spPr>
        <a:xfrm>
          <a:off x="659225" y="1999107"/>
          <a:ext cx="1998259" cy="1198955"/>
        </a:xfrm>
        <a:prstGeom prst="roundRect">
          <a:avLst>
            <a:gd name="adj" fmla="val 10000"/>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Multiple-column layout</a:t>
          </a:r>
        </a:p>
      </dsp:txBody>
      <dsp:txXfrm>
        <a:off x="694341" y="2034223"/>
        <a:ext cx="1928027" cy="112872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4E829-7236-4067-9B07-4AA486B8B024}">
      <dsp:nvSpPr>
        <dsp:cNvPr id="0" name=""/>
        <dsp:cNvSpPr/>
      </dsp:nvSpPr>
      <dsp:spPr>
        <a:xfrm>
          <a:off x="1956839" y="0"/>
          <a:ext cx="4431453" cy="4431453"/>
        </a:xfrm>
        <a:prstGeom prst="triangl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C56CC9-9D29-49A8-8CCB-04E30C635FBE}">
      <dsp:nvSpPr>
        <dsp:cNvPr id="0" name=""/>
        <dsp:cNvSpPr/>
      </dsp:nvSpPr>
      <dsp:spPr>
        <a:xfrm>
          <a:off x="4119695" y="465713"/>
          <a:ext cx="5851306" cy="1049008"/>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Cho phép di chuyển một phần tử từ vị trí mặc định trong normal flow đến một vị trí khác.</a:t>
          </a:r>
        </a:p>
      </dsp:txBody>
      <dsp:txXfrm>
        <a:off x="4170903" y="516921"/>
        <a:ext cx="5748890" cy="946592"/>
      </dsp:txXfrm>
    </dsp:sp>
    <dsp:sp modelId="{78D5B994-8089-4D0D-BC5D-3C7D5813F536}">
      <dsp:nvSpPr>
        <dsp:cNvPr id="0" name=""/>
        <dsp:cNvSpPr/>
      </dsp:nvSpPr>
      <dsp:spPr>
        <a:xfrm>
          <a:off x="4119695" y="1645847"/>
          <a:ext cx="5851306" cy="1049008"/>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kern="1200">
              <a:latin typeface="Times New Roman" panose="02020603050405020304" pitchFamily="18" charset="0"/>
              <a:cs typeface="Times New Roman" panose="02020603050405020304" pitchFamily="18" charset="0"/>
            </a:rPr>
            <a:t>Không phải là một phương pháp để tạo bố cục chính của một trang web.</a:t>
          </a:r>
          <a:endParaRPr lang="en-US" sz="2200" kern="1200">
            <a:latin typeface="Times New Roman" panose="02020603050405020304" pitchFamily="18" charset="0"/>
            <a:cs typeface="Times New Roman" panose="02020603050405020304" pitchFamily="18" charset="0"/>
          </a:endParaRPr>
        </a:p>
      </dsp:txBody>
      <dsp:txXfrm>
        <a:off x="4170903" y="1697055"/>
        <a:ext cx="5748890" cy="946592"/>
      </dsp:txXfrm>
    </dsp:sp>
    <dsp:sp modelId="{F7611E57-45C0-4E13-B3AF-35B9D2A146F3}">
      <dsp:nvSpPr>
        <dsp:cNvPr id="0" name=""/>
        <dsp:cNvSpPr/>
      </dsp:nvSpPr>
      <dsp:spPr>
        <a:xfrm>
          <a:off x="4119695" y="2825981"/>
          <a:ext cx="5851306" cy="1049008"/>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vi-VN" sz="2200" kern="1200">
              <a:latin typeface="Times New Roman" panose="02020603050405020304" pitchFamily="18" charset="0"/>
              <a:cs typeface="Times New Roman" panose="02020603050405020304" pitchFamily="18" charset="0"/>
            </a:rPr>
            <a:t>Được dùng để </a:t>
          </a:r>
          <a:r>
            <a:rPr lang="vi-VN" sz="2200" b="1" kern="1200">
              <a:solidFill>
                <a:schemeClr val="accent1">
                  <a:lumMod val="75000"/>
                </a:schemeClr>
              </a:solidFill>
              <a:latin typeface="Times New Roman" panose="02020603050405020304" pitchFamily="18" charset="0"/>
              <a:cs typeface="Times New Roman" panose="02020603050405020304" pitchFamily="18" charset="0"/>
            </a:rPr>
            <a:t>quản lý và tinh chỉnh vị trí của các mục cụ thể trên một trang</a:t>
          </a:r>
          <a:r>
            <a:rPr lang="vi-VN" sz="2200" kern="1200">
              <a:latin typeface="Times New Roman" panose="02020603050405020304" pitchFamily="18" charset="0"/>
              <a:cs typeface="Times New Roman" panose="02020603050405020304" pitchFamily="18" charset="0"/>
            </a:rPr>
            <a:t>.</a:t>
          </a:r>
          <a:endParaRPr lang="en-US" sz="2200" kern="1200">
            <a:latin typeface="Times New Roman" panose="02020603050405020304" pitchFamily="18" charset="0"/>
            <a:cs typeface="Times New Roman" panose="02020603050405020304" pitchFamily="18" charset="0"/>
          </a:endParaRPr>
        </a:p>
      </dsp:txBody>
      <dsp:txXfrm>
        <a:off x="4170903" y="2877189"/>
        <a:ext cx="5748890" cy="94659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96C41-8B0C-443A-B0CD-8E2D3F833357}">
      <dsp:nvSpPr>
        <dsp:cNvPr id="0" name=""/>
        <dsp:cNvSpPr/>
      </dsp:nvSpPr>
      <dsp:spPr>
        <a:xfrm>
          <a:off x="0" y="0"/>
          <a:ext cx="9963785" cy="1320291"/>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a:latin typeface="+mj-lt"/>
            </a:rPr>
            <a:t>Theo mặc định, nội dung của </a:t>
          </a:r>
          <a:r>
            <a:rPr lang="vi-VN" sz="2200" b="1" kern="1200">
              <a:solidFill>
                <a:schemeClr val="accent1">
                  <a:lumMod val="75000"/>
                </a:schemeClr>
              </a:solidFill>
              <a:latin typeface="+mj-lt"/>
            </a:rPr>
            <a:t>phần tử cấp khối lấp đầy không gian nội tuyến có sẵn của phần tử cha </a:t>
          </a:r>
          <a:r>
            <a:rPr lang="vi-VN" sz="2200" kern="1200">
              <a:latin typeface="+mj-lt"/>
            </a:rPr>
            <a:t>và phát triển dọc theo kích thước khối để phù hợp với nội dung của</a:t>
          </a:r>
          <a:r>
            <a:rPr lang="en-US" sz="2200" kern="1200">
              <a:latin typeface="+mj-lt"/>
            </a:rPr>
            <a:t> </a:t>
          </a:r>
          <a:r>
            <a:rPr lang="en-US" sz="2200" kern="1200">
              <a:latin typeface="Times New Roman" panose="02020603050405020304" pitchFamily="18" charset="0"/>
              <a:cs typeface="Times New Roman" panose="02020603050405020304" pitchFamily="18" charset="0"/>
            </a:rPr>
            <a:t>phần tử đó.</a:t>
          </a:r>
          <a:endParaRPr lang="en-US" sz="2200" kern="1200">
            <a:latin typeface="+mj-lt"/>
          </a:endParaRPr>
        </a:p>
      </dsp:txBody>
      <dsp:txXfrm>
        <a:off x="38670" y="38670"/>
        <a:ext cx="8539087" cy="1242951"/>
      </dsp:txXfrm>
    </dsp:sp>
    <dsp:sp modelId="{EBF259D3-6021-4599-85EF-930AA0ED61F1}">
      <dsp:nvSpPr>
        <dsp:cNvPr id="0" name=""/>
        <dsp:cNvSpPr/>
      </dsp:nvSpPr>
      <dsp:spPr>
        <a:xfrm>
          <a:off x="879157" y="1540340"/>
          <a:ext cx="9963785" cy="1320291"/>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b="1" kern="1200">
              <a:solidFill>
                <a:schemeClr val="accent1">
                  <a:lumMod val="75000"/>
                </a:schemeClr>
              </a:solidFill>
              <a:latin typeface="+mj-lt"/>
            </a:rPr>
            <a:t>Kích thước của các phần tử Inline chỉ là kích thước của nội dung</a:t>
          </a:r>
          <a:r>
            <a:rPr lang="vi-VN" sz="2200" kern="1200">
              <a:latin typeface="+mj-lt"/>
            </a:rPr>
            <a:t>.</a:t>
          </a:r>
          <a:endParaRPr lang="en-US" sz="2200" kern="1200">
            <a:latin typeface="+mj-lt"/>
          </a:endParaRPr>
        </a:p>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K</a:t>
          </a:r>
          <a:r>
            <a:rPr lang="vi-VN" sz="2200" kern="1200">
              <a:latin typeface="+mj-lt"/>
            </a:rPr>
            <a:t>hông thể đặt chiều rộng hoặc chiều cao trên các phần tử nội tuyến – </a:t>
          </a:r>
          <a:r>
            <a:rPr lang="en-US" sz="2200" kern="1200">
              <a:latin typeface="Times New Roman" panose="02020603050405020304" pitchFamily="18" charset="0"/>
              <a:cs typeface="Times New Roman" panose="02020603050405020304" pitchFamily="18" charset="0"/>
            </a:rPr>
            <a:t>phần tử này</a:t>
          </a:r>
          <a:r>
            <a:rPr lang="vi-VN" sz="2200" kern="1200">
              <a:latin typeface="Times New Roman" panose="02020603050405020304" pitchFamily="18" charset="0"/>
              <a:cs typeface="Times New Roman" panose="02020603050405020304" pitchFamily="18" charset="0"/>
            </a:rPr>
            <a:t> </a:t>
          </a:r>
          <a:r>
            <a:rPr lang="vi-VN" sz="2200" kern="1200">
              <a:latin typeface="+mj-lt"/>
            </a:rPr>
            <a:t>chỉ nằm bên trong nội dung của các phần tử mức khối.</a:t>
          </a:r>
          <a:endParaRPr lang="en-US" sz="2200" kern="1200">
            <a:latin typeface="+mj-lt"/>
          </a:endParaRPr>
        </a:p>
      </dsp:txBody>
      <dsp:txXfrm>
        <a:off x="917827" y="1579010"/>
        <a:ext cx="8149097" cy="1242951"/>
      </dsp:txXfrm>
    </dsp:sp>
    <dsp:sp modelId="{6D8A9259-7F64-4BD8-AFBD-632A131D02DC}">
      <dsp:nvSpPr>
        <dsp:cNvPr id="0" name=""/>
        <dsp:cNvSpPr/>
      </dsp:nvSpPr>
      <dsp:spPr>
        <a:xfrm>
          <a:off x="1758314" y="3080681"/>
          <a:ext cx="9963785" cy="1320291"/>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a:latin typeface="+mj-lt"/>
            </a:rPr>
            <a:t>Nếu muốn kiểm soát kích thước của một phần tử nội tuyến theo cách này, cần </a:t>
          </a:r>
          <a:r>
            <a:rPr lang="en-US" sz="2200" kern="1200">
              <a:latin typeface="Times New Roman" panose="02020603050405020304" pitchFamily="18" charset="0"/>
              <a:cs typeface="Times New Roman" panose="02020603050405020304" pitchFamily="18" charset="0"/>
            </a:rPr>
            <a:t>thiết lập phần tử đó</a:t>
          </a:r>
          <a:r>
            <a:rPr lang="vi-VN" sz="2200" kern="1200">
              <a:latin typeface="Times New Roman" panose="02020603050405020304" pitchFamily="18" charset="0"/>
              <a:cs typeface="Times New Roman" panose="02020603050405020304" pitchFamily="18" charset="0"/>
            </a:rPr>
            <a:t> </a:t>
          </a:r>
          <a:r>
            <a:rPr lang="vi-VN" sz="2200" kern="1200">
              <a:latin typeface="+mj-lt"/>
            </a:rPr>
            <a:t>hoạt động giống như một phần tử cấp khối (</a:t>
          </a:r>
          <a:r>
            <a:rPr lang="en-US" sz="2200" kern="1200">
              <a:latin typeface="Times New Roman" panose="02020603050405020304" pitchFamily="18" charset="0"/>
              <a:cs typeface="Times New Roman" panose="02020603050405020304" pitchFamily="18" charset="0"/>
            </a:rPr>
            <a:t>V</a:t>
          </a:r>
          <a:r>
            <a:rPr lang="vi-VN" sz="2200" kern="1200">
              <a:latin typeface="+mj-lt"/>
            </a:rPr>
            <a:t>í dụ: với </a:t>
          </a:r>
          <a:r>
            <a:rPr lang="vi-VN" sz="2200" b="1" i="1" kern="1200">
              <a:latin typeface="+mj-lt"/>
            </a:rPr>
            <a:t>display: block</a:t>
          </a:r>
          <a:r>
            <a:rPr lang="vi-VN" sz="2200" kern="1200">
              <a:latin typeface="+mj-lt"/>
            </a:rPr>
            <a:t>; hoặc </a:t>
          </a:r>
          <a:r>
            <a:rPr lang="vi-VN" sz="2200" b="1" i="1" kern="1200">
              <a:latin typeface="+mj-lt"/>
            </a:rPr>
            <a:t>display: inline-block</a:t>
          </a:r>
          <a:r>
            <a:rPr lang="en-US" sz="2200" kern="1200">
              <a:latin typeface="+mj-lt"/>
            </a:rPr>
            <a:t>)</a:t>
          </a:r>
        </a:p>
      </dsp:txBody>
      <dsp:txXfrm>
        <a:off x="1796984" y="3119351"/>
        <a:ext cx="8149097" cy="1242951"/>
      </dsp:txXfrm>
    </dsp:sp>
    <dsp:sp modelId="{26EFBFFE-9E9C-4CDB-82A2-1DB2B1724ED8}">
      <dsp:nvSpPr>
        <dsp:cNvPr id="0" name=""/>
        <dsp:cNvSpPr/>
      </dsp:nvSpPr>
      <dsp:spPr>
        <a:xfrm>
          <a:off x="9105595" y="1001221"/>
          <a:ext cx="858189" cy="858189"/>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mj-lt"/>
          </a:endParaRPr>
        </a:p>
      </dsp:txBody>
      <dsp:txXfrm>
        <a:off x="9298688" y="1001221"/>
        <a:ext cx="472003" cy="645787"/>
      </dsp:txXfrm>
    </dsp:sp>
    <dsp:sp modelId="{9DC03DE2-C157-48B4-9B24-AE99411A7F1A}">
      <dsp:nvSpPr>
        <dsp:cNvPr id="0" name=""/>
        <dsp:cNvSpPr/>
      </dsp:nvSpPr>
      <dsp:spPr>
        <a:xfrm>
          <a:off x="9984752" y="2532759"/>
          <a:ext cx="858189" cy="858189"/>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mj-lt"/>
          </a:endParaRPr>
        </a:p>
      </dsp:txBody>
      <dsp:txXfrm>
        <a:off x="10177845" y="2532759"/>
        <a:ext cx="472003" cy="64578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D9270-1E5B-4916-AE26-8BE089111639}">
      <dsp:nvSpPr>
        <dsp:cNvPr id="0" name=""/>
        <dsp:cNvSpPr/>
      </dsp:nvSpPr>
      <dsp:spPr>
        <a:xfrm>
          <a:off x="0" y="0"/>
          <a:ext cx="9952989" cy="1311402"/>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Có thể sử dụng các tính năng flexbox để </a:t>
          </a:r>
          <a:r>
            <a:rPr lang="en-US" sz="2600" b="1" kern="1200">
              <a:latin typeface="Times New Roman" panose="02020603050405020304" pitchFamily="18" charset="0"/>
              <a:cs typeface="Times New Roman" panose="02020603050405020304" pitchFamily="18" charset="0"/>
            </a:rPr>
            <a:t>căn chỉnh các flex item dọc theo main axis hoặc cross axis</a:t>
          </a:r>
          <a:r>
            <a:rPr lang="en-US" sz="2600" kern="1200">
              <a:latin typeface="Times New Roman" panose="02020603050405020304" pitchFamily="18" charset="0"/>
              <a:cs typeface="Times New Roman" panose="02020603050405020304" pitchFamily="18" charset="0"/>
            </a:rPr>
            <a:t>.</a:t>
          </a:r>
        </a:p>
      </dsp:txBody>
      <dsp:txXfrm>
        <a:off x="38410" y="38410"/>
        <a:ext cx="8537883" cy="1234582"/>
      </dsp:txXfrm>
    </dsp:sp>
    <dsp:sp modelId="{B674C5B0-1799-414E-8D90-B6879A65C160}">
      <dsp:nvSpPr>
        <dsp:cNvPr id="0" name=""/>
        <dsp:cNvSpPr/>
      </dsp:nvSpPr>
      <dsp:spPr>
        <a:xfrm>
          <a:off x="878204" y="1529969"/>
          <a:ext cx="9952989" cy="1311402"/>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solidFill>
                <a:schemeClr val="accent1">
                  <a:lumMod val="75000"/>
                </a:schemeClr>
              </a:solidFill>
              <a:latin typeface="Times New Roman" panose="02020603050405020304" pitchFamily="18" charset="0"/>
              <a:cs typeface="Times New Roman" panose="02020603050405020304" pitchFamily="18" charset="0"/>
            </a:rPr>
            <a:t>align-items</a:t>
          </a:r>
          <a:r>
            <a:rPr lang="en-US" sz="2600" kern="1200">
              <a:latin typeface="Times New Roman" panose="02020603050405020304" pitchFamily="18" charset="0"/>
              <a:cs typeface="Times New Roman" panose="02020603050405020304" pitchFamily="18" charset="0"/>
            </a:rPr>
            <a:t> điều khiển các flex item nằm trên </a:t>
          </a:r>
          <a:r>
            <a:rPr lang="en-US" sz="2600" b="1" kern="1200">
              <a:latin typeface="Times New Roman" panose="02020603050405020304" pitchFamily="18" charset="0"/>
              <a:cs typeface="Times New Roman" panose="02020603050405020304" pitchFamily="18" charset="0"/>
            </a:rPr>
            <a:t>cross axis</a:t>
          </a:r>
          <a:r>
            <a:rPr lang="en-US" sz="2600" kern="1200">
              <a:latin typeface="Times New Roman" panose="02020603050405020304" pitchFamily="18" charset="0"/>
              <a:cs typeface="Times New Roman" panose="02020603050405020304" pitchFamily="18" charset="0"/>
            </a:rPr>
            <a:t>: </a:t>
          </a:r>
          <a:r>
            <a:rPr lang="en-US" sz="2600" b="1" i="1" kern="1200">
              <a:latin typeface="Times New Roman" panose="02020603050405020304" pitchFamily="18" charset="0"/>
              <a:cs typeface="Times New Roman" panose="02020603050405020304" pitchFamily="18" charset="0"/>
            </a:rPr>
            <a:t>stretch, center, flex-start, flex-end</a:t>
          </a:r>
          <a:r>
            <a:rPr lang="en-US" sz="2600" kern="1200">
              <a:latin typeface="Times New Roman" panose="02020603050405020304" pitchFamily="18" charset="0"/>
              <a:cs typeface="Times New Roman" panose="02020603050405020304" pitchFamily="18" charset="0"/>
            </a:rPr>
            <a:t>.</a:t>
          </a:r>
        </a:p>
      </dsp:txBody>
      <dsp:txXfrm>
        <a:off x="916614" y="1568379"/>
        <a:ext cx="8145552" cy="1234582"/>
      </dsp:txXfrm>
    </dsp:sp>
    <dsp:sp modelId="{7A805AF2-B549-4FCA-B560-B768D16323B0}">
      <dsp:nvSpPr>
        <dsp:cNvPr id="0" name=""/>
        <dsp:cNvSpPr/>
      </dsp:nvSpPr>
      <dsp:spPr>
        <a:xfrm>
          <a:off x="1756409" y="3059938"/>
          <a:ext cx="9952989" cy="1311402"/>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solidFill>
                <a:schemeClr val="accent1">
                  <a:lumMod val="75000"/>
                </a:schemeClr>
              </a:solidFill>
              <a:latin typeface="Times New Roman" panose="02020603050405020304" pitchFamily="18" charset="0"/>
              <a:cs typeface="Times New Roman" panose="02020603050405020304" pitchFamily="18" charset="0"/>
            </a:rPr>
            <a:t>justify-content</a:t>
          </a:r>
          <a:r>
            <a:rPr lang="en-US" sz="2600" kern="1200">
              <a:latin typeface="Times New Roman" panose="02020603050405020304" pitchFamily="18" charset="0"/>
              <a:cs typeface="Times New Roman" panose="02020603050405020304" pitchFamily="18" charset="0"/>
            </a:rPr>
            <a:t> điều khiển các flex item nằm trên </a:t>
          </a:r>
          <a:r>
            <a:rPr lang="en-US" sz="2600" b="1" kern="1200">
              <a:latin typeface="Times New Roman" panose="02020603050405020304" pitchFamily="18" charset="0"/>
              <a:cs typeface="Times New Roman" panose="02020603050405020304" pitchFamily="18" charset="0"/>
            </a:rPr>
            <a:t>main axis</a:t>
          </a:r>
          <a:r>
            <a:rPr lang="en-US" sz="2600" kern="1200">
              <a:latin typeface="Times New Roman" panose="02020603050405020304" pitchFamily="18" charset="0"/>
              <a:cs typeface="Times New Roman" panose="02020603050405020304" pitchFamily="18" charset="0"/>
            </a:rPr>
            <a:t>: </a:t>
          </a:r>
          <a:r>
            <a:rPr lang="en-US" sz="2600" b="1" i="1" kern="1200">
              <a:latin typeface="Times New Roman" panose="02020603050405020304" pitchFamily="18" charset="0"/>
              <a:cs typeface="Times New Roman" panose="02020603050405020304" pitchFamily="18" charset="0"/>
            </a:rPr>
            <a:t>flex-start, flex-end, center, space-around, space-between</a:t>
          </a:r>
          <a:r>
            <a:rPr lang="en-US" sz="2600" kern="1200">
              <a:latin typeface="Times New Roman" panose="02020603050405020304" pitchFamily="18" charset="0"/>
              <a:cs typeface="Times New Roman" panose="02020603050405020304" pitchFamily="18" charset="0"/>
            </a:rPr>
            <a:t>.</a:t>
          </a:r>
        </a:p>
      </dsp:txBody>
      <dsp:txXfrm>
        <a:off x="1794819" y="3098348"/>
        <a:ext cx="8145552" cy="1234582"/>
      </dsp:txXfrm>
    </dsp:sp>
    <dsp:sp modelId="{808F1F8A-F02A-41DE-933F-2973BE357739}">
      <dsp:nvSpPr>
        <dsp:cNvPr id="0" name=""/>
        <dsp:cNvSpPr/>
      </dsp:nvSpPr>
      <dsp:spPr>
        <a:xfrm>
          <a:off x="9100577" y="994479"/>
          <a:ext cx="852411" cy="85241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Times New Roman" panose="02020603050405020304" pitchFamily="18" charset="0"/>
            <a:cs typeface="Times New Roman" panose="02020603050405020304" pitchFamily="18" charset="0"/>
          </a:endParaRPr>
        </a:p>
      </dsp:txBody>
      <dsp:txXfrm>
        <a:off x="9292369" y="994479"/>
        <a:ext cx="468827" cy="641439"/>
      </dsp:txXfrm>
    </dsp:sp>
    <dsp:sp modelId="{AC59AE87-317D-423D-8FB4-89EFE900F5D7}">
      <dsp:nvSpPr>
        <dsp:cNvPr id="0" name=""/>
        <dsp:cNvSpPr/>
      </dsp:nvSpPr>
      <dsp:spPr>
        <a:xfrm>
          <a:off x="9978782" y="2515706"/>
          <a:ext cx="852411" cy="852411"/>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latin typeface="Times New Roman" panose="02020603050405020304" pitchFamily="18" charset="0"/>
            <a:cs typeface="Times New Roman" panose="02020603050405020304" pitchFamily="18" charset="0"/>
          </a:endParaRPr>
        </a:p>
      </dsp:txBody>
      <dsp:txXfrm>
        <a:off x="10170574" y="2515706"/>
        <a:ext cx="468827" cy="64143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99C2A-5E4D-4AE8-9174-AE2F3C646977}">
      <dsp:nvSpPr>
        <dsp:cNvPr id="0" name=""/>
        <dsp:cNvSpPr/>
      </dsp:nvSpPr>
      <dsp:spPr>
        <a:xfrm>
          <a:off x="45" y="56626"/>
          <a:ext cx="4367807"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vi-VN" sz="2600" kern="1200">
              <a:latin typeface="+mj-lt"/>
            </a:rPr>
            <a:t>Các thuộc tính được sử dụng:</a:t>
          </a:r>
          <a:endParaRPr lang="en-US" sz="2600" kern="1200">
            <a:latin typeface="+mj-lt"/>
          </a:endParaRPr>
        </a:p>
      </dsp:txBody>
      <dsp:txXfrm>
        <a:off x="45" y="56626"/>
        <a:ext cx="4367807" cy="748800"/>
      </dsp:txXfrm>
    </dsp:sp>
    <dsp:sp modelId="{7D9A0E1E-4B0C-48A3-BCD9-041629F429BB}">
      <dsp:nvSpPr>
        <dsp:cNvPr id="0" name=""/>
        <dsp:cNvSpPr/>
      </dsp:nvSpPr>
      <dsp:spPr>
        <a:xfrm>
          <a:off x="45" y="805426"/>
          <a:ext cx="4367807" cy="189130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grid-column-start</a:t>
          </a:r>
        </a:p>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grid-column-end</a:t>
          </a:r>
        </a:p>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grid-row-start</a:t>
          </a:r>
        </a:p>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grid-row-end</a:t>
          </a:r>
        </a:p>
      </dsp:txBody>
      <dsp:txXfrm>
        <a:off x="45" y="805426"/>
        <a:ext cx="4367807" cy="1891305"/>
      </dsp:txXfrm>
    </dsp:sp>
    <dsp:sp modelId="{58E56F02-4A72-4C66-A31C-B3011A2083E1}">
      <dsp:nvSpPr>
        <dsp:cNvPr id="0" name=""/>
        <dsp:cNvSpPr/>
      </dsp:nvSpPr>
      <dsp:spPr>
        <a:xfrm>
          <a:off x="4979346" y="56626"/>
          <a:ext cx="4367807" cy="748800"/>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Các thuộc tính viết tắt:</a:t>
          </a:r>
        </a:p>
      </dsp:txBody>
      <dsp:txXfrm>
        <a:off x="4979346" y="56626"/>
        <a:ext cx="4367807" cy="748800"/>
      </dsp:txXfrm>
    </dsp:sp>
    <dsp:sp modelId="{D65E88C6-0445-464C-BD63-151C61F4F3E6}">
      <dsp:nvSpPr>
        <dsp:cNvPr id="0" name=""/>
        <dsp:cNvSpPr/>
      </dsp:nvSpPr>
      <dsp:spPr>
        <a:xfrm>
          <a:off x="4979346" y="805426"/>
          <a:ext cx="4367807" cy="1891305"/>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grid-column</a:t>
          </a:r>
        </a:p>
        <a:p>
          <a:pPr marL="228600" lvl="1" indent="-228600" algn="l" defTabSz="1155700">
            <a:lnSpc>
              <a:spcPct val="90000"/>
            </a:lnSpc>
            <a:spcBef>
              <a:spcPct val="0"/>
            </a:spcBef>
            <a:spcAft>
              <a:spcPct val="15000"/>
            </a:spcAft>
            <a:buChar char="•"/>
          </a:pPr>
          <a:r>
            <a:rPr lang="en-US" sz="2600" kern="1200">
              <a:latin typeface="Times New Roman" panose="02020603050405020304" pitchFamily="18" charset="0"/>
              <a:cs typeface="Times New Roman" panose="02020603050405020304" pitchFamily="18" charset="0"/>
            </a:rPr>
            <a:t>grid-row</a:t>
          </a:r>
        </a:p>
      </dsp:txBody>
      <dsp:txXfrm>
        <a:off x="4979346" y="805426"/>
        <a:ext cx="4367807" cy="189130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9E484-6CD6-40C2-9DC4-54CBEF4F3019}">
      <dsp:nvSpPr>
        <dsp:cNvPr id="0" name=""/>
        <dsp:cNvSpPr/>
      </dsp:nvSpPr>
      <dsp:spPr>
        <a:xfrm>
          <a:off x="878204" y="0"/>
          <a:ext cx="9952989" cy="4482253"/>
        </a:xfrm>
        <a:prstGeom prst="rightArrow">
          <a:avLst/>
        </a:prstGeom>
        <a:solidFill>
          <a:schemeClr val="accent1">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8ACA3E23-582D-4DF2-B898-29712871A6FE}">
      <dsp:nvSpPr>
        <dsp:cNvPr id="0" name=""/>
        <dsp:cNvSpPr/>
      </dsp:nvSpPr>
      <dsp:spPr>
        <a:xfrm>
          <a:off x="396793" y="1344675"/>
          <a:ext cx="3512819" cy="1792901"/>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T</a:t>
          </a:r>
          <a:r>
            <a:rPr lang="vi-VN" sz="2100" kern="1200">
              <a:latin typeface="+mj-lt"/>
            </a:rPr>
            <a:t>riển khai các bố cục đơn giản liên quan đến </a:t>
          </a:r>
          <a:r>
            <a:rPr lang="vi-VN" sz="2100" b="1" kern="1200">
              <a:solidFill>
                <a:schemeClr val="accent5"/>
              </a:solidFill>
              <a:latin typeface="+mj-lt"/>
            </a:rPr>
            <a:t>một hình ảnh nổi bên trong một cột văn bản</a:t>
          </a:r>
          <a:r>
            <a:rPr lang="vi-VN" sz="2100" kern="1200">
              <a:latin typeface="+mj-lt"/>
            </a:rPr>
            <a:t>, với dòng chữ bao quanh bên trái hoặc bên phải.</a:t>
          </a:r>
          <a:endParaRPr lang="en-US" sz="2100" kern="1200">
            <a:latin typeface="+mj-lt"/>
          </a:endParaRPr>
        </a:p>
      </dsp:txBody>
      <dsp:txXfrm>
        <a:off x="484315" y="1432197"/>
        <a:ext cx="3337775" cy="1617857"/>
      </dsp:txXfrm>
    </dsp:sp>
    <dsp:sp modelId="{8650B74E-6D3B-49F3-B533-4EAE3CE5019D}">
      <dsp:nvSpPr>
        <dsp:cNvPr id="0" name=""/>
        <dsp:cNvSpPr/>
      </dsp:nvSpPr>
      <dsp:spPr>
        <a:xfrm>
          <a:off x="4098289" y="1344675"/>
          <a:ext cx="3512819" cy="1792901"/>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solidFill>
                <a:schemeClr val="accent5"/>
              </a:solidFill>
              <a:latin typeface="Times New Roman" panose="02020603050405020304" pitchFamily="18" charset="0"/>
              <a:cs typeface="Times New Roman" panose="02020603050405020304" pitchFamily="18" charset="0"/>
            </a:rPr>
            <a:t>C</a:t>
          </a:r>
          <a:r>
            <a:rPr lang="vi-VN" sz="2100" b="1" kern="1200">
              <a:solidFill>
                <a:schemeClr val="accent5"/>
              </a:solidFill>
              <a:latin typeface="+mj-lt"/>
            </a:rPr>
            <a:t>ó thể thả nổi bất cứ thứ gì</a:t>
          </a:r>
          <a:r>
            <a:rPr lang="vi-VN" sz="2100" kern="1200">
              <a:latin typeface="+mj-lt"/>
            </a:rPr>
            <a:t>, không chỉ hình ảnh</a:t>
          </a:r>
          <a:r>
            <a:rPr lang="en-US" sz="2100" kern="1200">
              <a:latin typeface="+mj-lt"/>
            </a:rPr>
            <a:t>. V</a:t>
          </a:r>
          <a:r>
            <a:rPr lang="vi-VN" sz="2100" kern="1200">
              <a:latin typeface="+mj-lt"/>
            </a:rPr>
            <a:t>ì vậy, việc sử dụng float đã được mở rộng</a:t>
          </a:r>
          <a:r>
            <a:rPr lang="en-US" sz="2100" kern="1200">
              <a:latin typeface="+mj-lt"/>
            </a:rPr>
            <a:t>.</a:t>
          </a:r>
        </a:p>
      </dsp:txBody>
      <dsp:txXfrm>
        <a:off x="4185811" y="1432197"/>
        <a:ext cx="3337775" cy="1617857"/>
      </dsp:txXfrm>
    </dsp:sp>
    <dsp:sp modelId="{09E0D6F6-E2D0-4AD6-BDDE-16E8DE9ED61E}">
      <dsp:nvSpPr>
        <dsp:cNvPr id="0" name=""/>
        <dsp:cNvSpPr/>
      </dsp:nvSpPr>
      <dsp:spPr>
        <a:xfrm>
          <a:off x="7799786" y="1344675"/>
          <a:ext cx="3512819" cy="1792901"/>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vi-VN" sz="2100" kern="1200">
              <a:latin typeface="+mj-lt"/>
            </a:rPr>
            <a:t>Floats thường được sử dụng để tạo </a:t>
          </a:r>
          <a:r>
            <a:rPr lang="vi-VN" sz="2100" b="1" kern="1200">
              <a:solidFill>
                <a:schemeClr val="accent5"/>
              </a:solidFill>
              <a:latin typeface="+mj-lt"/>
            </a:rPr>
            <a:t>toàn bộ bố cục trang web có nhiều cột thông tin </a:t>
          </a:r>
          <a:r>
            <a:rPr lang="vi-VN" sz="2100" kern="1200">
              <a:latin typeface="+mj-lt"/>
            </a:rPr>
            <a:t>trôi nổi để chúng nằm dọc theo nhau.</a:t>
          </a:r>
          <a:endParaRPr lang="en-US" sz="2100" kern="1200">
            <a:latin typeface="+mj-lt"/>
          </a:endParaRPr>
        </a:p>
      </dsp:txBody>
      <dsp:txXfrm>
        <a:off x="7887308" y="1432197"/>
        <a:ext cx="3337775" cy="16178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EE2DD-B5C3-49A8-89DE-958A0C3AEFD4}">
      <dsp:nvSpPr>
        <dsp:cNvPr id="0" name=""/>
        <dsp:cNvSpPr/>
      </dsp:nvSpPr>
      <dsp:spPr>
        <a:xfrm>
          <a:off x="4853" y="43918"/>
          <a:ext cx="4166325" cy="9504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Website (HTML + CSS)</a:t>
          </a:r>
        </a:p>
      </dsp:txBody>
      <dsp:txXfrm>
        <a:off x="4853" y="43918"/>
        <a:ext cx="4166325" cy="633600"/>
      </dsp:txXfrm>
    </dsp:sp>
    <dsp:sp modelId="{89390FFF-6B8B-4811-8C65-F2423C2FB9A3}">
      <dsp:nvSpPr>
        <dsp:cNvPr id="0" name=""/>
        <dsp:cNvSpPr/>
      </dsp:nvSpPr>
      <dsp:spPr>
        <a:xfrm>
          <a:off x="858197" y="677518"/>
          <a:ext cx="4166325" cy="41617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vi-VN" sz="2200" kern="1200">
              <a:latin typeface="Times New Roman" panose="02020603050405020304" pitchFamily="18" charset="0"/>
              <a:cs typeface="Times New Roman" panose="02020603050405020304" pitchFamily="18" charset="0"/>
            </a:rPr>
            <a:t>Một tệp HTML chứa nội dung như văn bản, liên kết hình ảnh và thẻ HTML.</a:t>
          </a:r>
          <a:endParaRPr lang="en-US" sz="2200" kern="120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15000"/>
            </a:spcAft>
            <a:buChar char="•"/>
          </a:pPr>
          <a:r>
            <a:rPr lang="vi-VN" sz="2200" kern="1200">
              <a:latin typeface="Times New Roman" panose="02020603050405020304" pitchFamily="18" charset="0"/>
              <a:cs typeface="Times New Roman" panose="02020603050405020304" pitchFamily="18" charset="0"/>
            </a:rPr>
            <a:t>Một tệp CSS chứa các quy tắc kiểu được áp dụng cho nội dung HTML.</a:t>
          </a:r>
          <a:endParaRPr lang="en-US" sz="2200" kern="1200">
            <a:latin typeface="Times New Roman" panose="02020603050405020304" pitchFamily="18" charset="0"/>
            <a:cs typeface="Times New Roman" panose="02020603050405020304" pitchFamily="18" charset="0"/>
          </a:endParaRPr>
        </a:p>
      </dsp:txBody>
      <dsp:txXfrm>
        <a:off x="980089" y="799410"/>
        <a:ext cx="3922541" cy="3917928"/>
      </dsp:txXfrm>
    </dsp:sp>
    <dsp:sp modelId="{68BE618F-00AF-4128-8EC8-95EB00FE0C5C}">
      <dsp:nvSpPr>
        <dsp:cNvPr id="0" name=""/>
        <dsp:cNvSpPr/>
      </dsp:nvSpPr>
      <dsp:spPr>
        <a:xfrm>
          <a:off x="4802778" y="-157928"/>
          <a:ext cx="1338991" cy="10372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Times New Roman" panose="02020603050405020304" pitchFamily="18" charset="0"/>
            <a:cs typeface="Times New Roman" panose="02020603050405020304" pitchFamily="18" charset="0"/>
          </a:endParaRPr>
        </a:p>
      </dsp:txBody>
      <dsp:txXfrm>
        <a:off x="4802778" y="49531"/>
        <a:ext cx="1027803" cy="622376"/>
      </dsp:txXfrm>
    </dsp:sp>
    <dsp:sp modelId="{DA53457B-C25E-45BC-B54C-AC30410F85D5}">
      <dsp:nvSpPr>
        <dsp:cNvPr id="0" name=""/>
        <dsp:cNvSpPr/>
      </dsp:nvSpPr>
      <dsp:spPr>
        <a:xfrm>
          <a:off x="6697577" y="43918"/>
          <a:ext cx="4166325" cy="9504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a:latin typeface="Times New Roman" panose="02020603050405020304" pitchFamily="18" charset="0"/>
              <a:cs typeface="Times New Roman" panose="02020603050405020304" pitchFamily="18" charset="0"/>
            </a:rPr>
            <a:t>Ví dụ:</a:t>
          </a:r>
        </a:p>
      </dsp:txBody>
      <dsp:txXfrm>
        <a:off x="6697577" y="43918"/>
        <a:ext cx="4166325" cy="633600"/>
      </dsp:txXfrm>
    </dsp:sp>
    <dsp:sp modelId="{8ABD6063-2CEB-42C5-AF5A-60E5973E9860}">
      <dsp:nvSpPr>
        <dsp:cNvPr id="0" name=""/>
        <dsp:cNvSpPr/>
      </dsp:nvSpPr>
      <dsp:spPr>
        <a:xfrm>
          <a:off x="7550921" y="677518"/>
          <a:ext cx="4166325" cy="41617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vi-VN" sz="2200" kern="1200">
              <a:latin typeface="Times New Roman" panose="02020603050405020304" pitchFamily="18" charset="0"/>
              <a:cs typeface="Times New Roman" panose="02020603050405020304" pitchFamily="18" charset="0"/>
            </a:rPr>
            <a:t>Một tệp HTML có thể có tiêu đề (&lt;h1&gt;) và đoạn văn (&lt;p&gt;).</a:t>
          </a:r>
          <a:endParaRPr lang="en-US" sz="2200" kern="120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15000"/>
            </a:spcAft>
            <a:buChar char="•"/>
          </a:pPr>
          <a:r>
            <a:rPr lang="vi-VN" sz="2200" kern="1200">
              <a:latin typeface="Times New Roman" panose="02020603050405020304" pitchFamily="18" charset="0"/>
              <a:cs typeface="Times New Roman" panose="02020603050405020304" pitchFamily="18" charset="0"/>
            </a:rPr>
            <a:t>Tệp CSS tương ứng có các quy tắc hướng dẫn trình duyệt đặt tất cả tiêu đề có kích thước 20 pixel và tất cả đoạn văn có màu xanh lam.</a:t>
          </a:r>
          <a:endParaRPr lang="en-US" sz="2200" kern="120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15000"/>
            </a:spcAft>
            <a:buFont typeface="Wingdings" panose="05000000000000000000" pitchFamily="2" charset="2"/>
            <a:buChar char="Ø"/>
          </a:pPr>
          <a:r>
            <a:rPr lang="en-US" sz="2200" b="1" kern="1200">
              <a:solidFill>
                <a:schemeClr val="accent1">
                  <a:lumMod val="75000"/>
                </a:schemeClr>
              </a:solidFill>
              <a:latin typeface="Times New Roman" panose="02020603050405020304" pitchFamily="18" charset="0"/>
              <a:cs typeface="Times New Roman" panose="02020603050405020304" pitchFamily="18" charset="0"/>
            </a:rPr>
            <a:t>C</a:t>
          </a:r>
          <a:r>
            <a:rPr lang="vi-VN" sz="2200" b="1" kern="1200">
              <a:solidFill>
                <a:schemeClr val="accent1">
                  <a:lumMod val="75000"/>
                </a:schemeClr>
              </a:solidFill>
              <a:latin typeface="Times New Roman" panose="02020603050405020304" pitchFamily="18" charset="0"/>
              <a:cs typeface="Times New Roman" panose="02020603050405020304" pitchFamily="18" charset="0"/>
            </a:rPr>
            <a:t>ác quy tắc kiểu CSS này sẽ áp dụng cho tất cả tiêu đề và đoạn văn ở bất kỳ nơi nào chúng xuất hiện trong </a:t>
          </a:r>
          <a:r>
            <a:rPr lang="en-US" sz="2200" b="1" kern="1200">
              <a:solidFill>
                <a:schemeClr val="accent1">
                  <a:lumMod val="75000"/>
                </a:schemeClr>
              </a:solidFill>
              <a:latin typeface="Times New Roman" panose="02020603050405020304" pitchFamily="18" charset="0"/>
              <a:cs typeface="Times New Roman" panose="02020603050405020304" pitchFamily="18" charset="0"/>
            </a:rPr>
            <a:t>tệp</a:t>
          </a:r>
          <a:r>
            <a:rPr lang="vi-VN" sz="2200" b="1" kern="1200">
              <a:solidFill>
                <a:schemeClr val="accent1">
                  <a:lumMod val="75000"/>
                </a:schemeClr>
              </a:solidFill>
              <a:latin typeface="Times New Roman" panose="02020603050405020304" pitchFamily="18" charset="0"/>
              <a:cs typeface="Times New Roman" panose="02020603050405020304" pitchFamily="18" charset="0"/>
            </a:rPr>
            <a:t> HTML.</a:t>
          </a:r>
          <a:endParaRPr lang="en-US" sz="2200" b="1" kern="1200">
            <a:solidFill>
              <a:schemeClr val="accent1">
                <a:lumMod val="75000"/>
              </a:schemeClr>
            </a:solidFill>
            <a:latin typeface="Times New Roman" panose="02020603050405020304" pitchFamily="18" charset="0"/>
            <a:cs typeface="Times New Roman" panose="02020603050405020304" pitchFamily="18" charset="0"/>
          </a:endParaRPr>
        </a:p>
      </dsp:txBody>
      <dsp:txXfrm>
        <a:off x="7672813" y="799410"/>
        <a:ext cx="3922541" cy="3917928"/>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5BDE0-D444-4CA5-9B8C-0D7E79C632C8}">
      <dsp:nvSpPr>
        <dsp:cNvPr id="0" name=""/>
        <dsp:cNvSpPr/>
      </dsp:nvSpPr>
      <dsp:spPr>
        <a:xfrm rot="4396374">
          <a:off x="3457907" y="971708"/>
          <a:ext cx="4215424" cy="2939733"/>
        </a:xfrm>
        <a:prstGeom prst="swooshArrow">
          <a:avLst>
            <a:gd name="adj1" fmla="val 16310"/>
            <a:gd name="adj2" fmla="val 3137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9169E4B9-C3C7-43B0-87B8-66212598C133}">
      <dsp:nvSpPr>
        <dsp:cNvPr id="0" name=""/>
        <dsp:cNvSpPr/>
      </dsp:nvSpPr>
      <dsp:spPr>
        <a:xfrm>
          <a:off x="4894674" y="1261805"/>
          <a:ext cx="106452" cy="106452"/>
        </a:xfrm>
        <a:prstGeom prst="ellipse">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dsp:style>
    </dsp:sp>
    <dsp:sp modelId="{82DB2B89-F5A6-4E27-9E61-6975A8C98DEB}">
      <dsp:nvSpPr>
        <dsp:cNvPr id="0" name=""/>
        <dsp:cNvSpPr/>
      </dsp:nvSpPr>
      <dsp:spPr>
        <a:xfrm>
          <a:off x="5495741" y="1723263"/>
          <a:ext cx="106452" cy="106452"/>
        </a:xfrm>
        <a:prstGeom prst="ellipse">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dsp:style>
    </dsp:sp>
    <dsp:sp modelId="{B03A0843-57C5-4926-BF75-DF75BA13A4F0}">
      <dsp:nvSpPr>
        <dsp:cNvPr id="0" name=""/>
        <dsp:cNvSpPr/>
      </dsp:nvSpPr>
      <dsp:spPr>
        <a:xfrm>
          <a:off x="6036110" y="2263340"/>
          <a:ext cx="106452" cy="106452"/>
        </a:xfrm>
        <a:prstGeom prst="ellipse">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dsp:style>
    </dsp:sp>
    <dsp:sp modelId="{EA5FA0AF-1B60-4C39-98E4-C4FC561F3F3F}">
      <dsp:nvSpPr>
        <dsp:cNvPr id="0" name=""/>
        <dsp:cNvSpPr/>
      </dsp:nvSpPr>
      <dsp:spPr>
        <a:xfrm>
          <a:off x="3175317" y="0"/>
          <a:ext cx="1987442" cy="781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ct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Bắt đầu với CSS</a:t>
          </a:r>
        </a:p>
      </dsp:txBody>
      <dsp:txXfrm>
        <a:off x="3175317" y="0"/>
        <a:ext cx="1987442" cy="781304"/>
      </dsp:txXfrm>
    </dsp:sp>
    <dsp:sp modelId="{7C0A7E43-0516-4BA4-BBED-8F58D61DC2BD}">
      <dsp:nvSpPr>
        <dsp:cNvPr id="0" name=""/>
        <dsp:cNvSpPr/>
      </dsp:nvSpPr>
      <dsp:spPr>
        <a:xfrm>
          <a:off x="5592476" y="924380"/>
          <a:ext cx="2954305" cy="781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Cách cấu trúc CSS</a:t>
          </a:r>
        </a:p>
      </dsp:txBody>
      <dsp:txXfrm>
        <a:off x="5592476" y="924380"/>
        <a:ext cx="2954305" cy="781304"/>
      </dsp:txXfrm>
    </dsp:sp>
    <dsp:sp modelId="{B514B3AA-20BF-4CBB-8A35-853E6AC22E27}">
      <dsp:nvSpPr>
        <dsp:cNvPr id="0" name=""/>
        <dsp:cNvSpPr/>
      </dsp:nvSpPr>
      <dsp:spPr>
        <a:xfrm>
          <a:off x="3175317" y="1385837"/>
          <a:ext cx="1987442" cy="781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Cách CSS hoạt động</a:t>
          </a:r>
        </a:p>
      </dsp:txBody>
      <dsp:txXfrm>
        <a:off x="3175317" y="1385837"/>
        <a:ext cx="1987442" cy="781304"/>
      </dsp:txXfrm>
    </dsp:sp>
    <dsp:sp modelId="{6769DA3E-75D8-44C6-AD65-1C27691068FA}">
      <dsp:nvSpPr>
        <dsp:cNvPr id="0" name=""/>
        <dsp:cNvSpPr/>
      </dsp:nvSpPr>
      <dsp:spPr>
        <a:xfrm>
          <a:off x="6427153" y="2857619"/>
          <a:ext cx="106452" cy="106452"/>
        </a:xfrm>
        <a:prstGeom prst="ellipse">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dsp:style>
    </dsp:sp>
    <dsp:sp modelId="{0AB2BDD1-6A57-4E8B-BE87-3BC884A999A7}">
      <dsp:nvSpPr>
        <dsp:cNvPr id="0" name=""/>
        <dsp:cNvSpPr/>
      </dsp:nvSpPr>
      <dsp:spPr>
        <a:xfrm>
          <a:off x="6559340" y="1925914"/>
          <a:ext cx="1987442" cy="781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Xây dựng blocks</a:t>
          </a:r>
        </a:p>
      </dsp:txBody>
      <dsp:txXfrm>
        <a:off x="6559340" y="1925914"/>
        <a:ext cx="1987442" cy="781304"/>
      </dsp:txXfrm>
    </dsp:sp>
    <dsp:sp modelId="{84374276-A970-44F8-8A63-4CD48BD8CFF4}">
      <dsp:nvSpPr>
        <dsp:cNvPr id="0" name=""/>
        <dsp:cNvSpPr/>
      </dsp:nvSpPr>
      <dsp:spPr>
        <a:xfrm>
          <a:off x="3175317" y="2520193"/>
          <a:ext cx="2954305" cy="781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Tạo kiểu văn bản</a:t>
          </a:r>
        </a:p>
      </dsp:txBody>
      <dsp:txXfrm>
        <a:off x="3175317" y="2520193"/>
        <a:ext cx="2954305" cy="781304"/>
      </dsp:txXfrm>
    </dsp:sp>
    <dsp:sp modelId="{AE31682B-FFE6-4190-82D7-C36639731CED}">
      <dsp:nvSpPr>
        <dsp:cNvPr id="0" name=""/>
        <dsp:cNvSpPr/>
      </dsp:nvSpPr>
      <dsp:spPr>
        <a:xfrm>
          <a:off x="5861050" y="4101845"/>
          <a:ext cx="2685732" cy="781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ctr"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Kỹ thuật bố cục trang CSS </a:t>
          </a:r>
        </a:p>
      </dsp:txBody>
      <dsp:txXfrm>
        <a:off x="5861050" y="4101845"/>
        <a:ext cx="2685732" cy="7813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579AF-28A8-44A0-9743-D0D34A615C52}">
      <dsp:nvSpPr>
        <dsp:cNvPr id="0" name=""/>
        <dsp:cNvSpPr/>
      </dsp:nvSpPr>
      <dsp:spPr>
        <a:xfrm>
          <a:off x="1373" y="585521"/>
          <a:ext cx="3451379" cy="1332232"/>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419B7-FC5C-4634-84D0-F5BBBD7C39D0}">
      <dsp:nvSpPr>
        <dsp:cNvPr id="0" name=""/>
        <dsp:cNvSpPr/>
      </dsp:nvSpPr>
      <dsp:spPr>
        <a:xfrm>
          <a:off x="921741" y="918579"/>
          <a:ext cx="2914498" cy="133223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Xác định các quy tắc + chỉ định các nhóm kiểu</a:t>
          </a:r>
        </a:p>
      </dsp:txBody>
      <dsp:txXfrm>
        <a:off x="960761" y="957599"/>
        <a:ext cx="2836458" cy="1254192"/>
      </dsp:txXfrm>
    </dsp:sp>
    <dsp:sp modelId="{E25BFF40-F0E2-468F-A74E-38505D8BC175}">
      <dsp:nvSpPr>
        <dsp:cNvPr id="0" name=""/>
        <dsp:cNvSpPr/>
      </dsp:nvSpPr>
      <dsp:spPr>
        <a:xfrm>
          <a:off x="3943616" y="585521"/>
          <a:ext cx="3451379" cy="1332232"/>
        </a:xfrm>
        <a:prstGeom prst="chevron">
          <a:avLst>
            <a:gd name="adj" fmla="val 40000"/>
          </a:avLst>
        </a:prstGeom>
        <a:solidFill>
          <a:schemeClr val="accent5"/>
        </a:solidFill>
        <a:ln w="15875"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sp>
    <dsp:sp modelId="{38F87E08-9266-4913-8C76-89453774B234}">
      <dsp:nvSpPr>
        <dsp:cNvPr id="0" name=""/>
        <dsp:cNvSpPr/>
      </dsp:nvSpPr>
      <dsp:spPr>
        <a:xfrm>
          <a:off x="4863984" y="918579"/>
          <a:ext cx="2914498" cy="1332232"/>
        </a:xfrm>
        <a:prstGeom prst="roundRect">
          <a:avLst>
            <a:gd name="adj" fmla="val 10000"/>
          </a:avLst>
        </a:prstGeom>
        <a:solidFill>
          <a:schemeClr val="lt1"/>
        </a:solidFill>
        <a:ln w="15875"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Áp dụng</a:t>
          </a:r>
        </a:p>
      </dsp:txBody>
      <dsp:txXfrm>
        <a:off x="4903004" y="957599"/>
        <a:ext cx="2836458" cy="1254192"/>
      </dsp:txXfrm>
    </dsp:sp>
    <dsp:sp modelId="{8E3EA137-9E57-48B6-9C45-CB9FE7D892D0}">
      <dsp:nvSpPr>
        <dsp:cNvPr id="0" name=""/>
        <dsp:cNvSpPr/>
      </dsp:nvSpPr>
      <dsp:spPr>
        <a:xfrm>
          <a:off x="7885858" y="585521"/>
          <a:ext cx="3451379" cy="1332232"/>
        </a:xfrm>
        <a:prstGeom prst="chevron">
          <a:avLst>
            <a:gd name="adj" fmla="val 4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FDE3A1-FC44-4B82-88BB-A9B7C54F54C9}">
      <dsp:nvSpPr>
        <dsp:cNvPr id="0" name=""/>
        <dsp:cNvSpPr/>
      </dsp:nvSpPr>
      <dsp:spPr>
        <a:xfrm>
          <a:off x="8806226" y="918579"/>
          <a:ext cx="2914498" cy="133223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Các phần tử hoặc nhóm phần tử cụ thể trên trang web</a:t>
          </a:r>
        </a:p>
      </dsp:txBody>
      <dsp:txXfrm>
        <a:off x="8845246" y="957599"/>
        <a:ext cx="2836458" cy="1254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0741E-9E9D-437F-8FE1-6875EB331F34}">
      <dsp:nvSpPr>
        <dsp:cNvPr id="0" name=""/>
        <dsp:cNvSpPr/>
      </dsp:nvSpPr>
      <dsp:spPr>
        <a:xfrm>
          <a:off x="-5173867" y="-798517"/>
          <a:ext cx="6208186" cy="6208186"/>
        </a:xfrm>
        <a:prstGeom prst="blockArc">
          <a:avLst>
            <a:gd name="adj1" fmla="val 18900000"/>
            <a:gd name="adj2" fmla="val 2700000"/>
            <a:gd name="adj3" fmla="val 348"/>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31C58C-A7E9-4A37-868E-C6991F7ACCB0}">
      <dsp:nvSpPr>
        <dsp:cNvPr id="0" name=""/>
        <dsp:cNvSpPr/>
      </dsp:nvSpPr>
      <dsp:spPr>
        <a:xfrm>
          <a:off x="847644" y="658749"/>
          <a:ext cx="10850130" cy="131731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561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a:latin typeface="+mj-lt"/>
            </a:rPr>
            <a:t>Vì có rất nhiều thứ mà bạn có thể tạo kiểu bằng CSS, ngôn ngữ này được chia thành các modules.</a:t>
          </a:r>
          <a:endParaRPr lang="en-US" sz="3100" kern="1200">
            <a:latin typeface="+mj-lt"/>
          </a:endParaRPr>
        </a:p>
      </dsp:txBody>
      <dsp:txXfrm>
        <a:off x="847644" y="658749"/>
        <a:ext cx="10850130" cy="1317313"/>
      </dsp:txXfrm>
    </dsp:sp>
    <dsp:sp modelId="{5EBFA4EE-B95D-4260-B1CF-B69D5B330248}">
      <dsp:nvSpPr>
        <dsp:cNvPr id="0" name=""/>
        <dsp:cNvSpPr/>
      </dsp:nvSpPr>
      <dsp:spPr>
        <a:xfrm>
          <a:off x="24323" y="494084"/>
          <a:ext cx="1646642" cy="1646642"/>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DFE7A9-B5E9-4623-87F2-C6EF9D3A5100}">
      <dsp:nvSpPr>
        <dsp:cNvPr id="0" name=""/>
        <dsp:cNvSpPr/>
      </dsp:nvSpPr>
      <dsp:spPr>
        <a:xfrm>
          <a:off x="847644" y="2635088"/>
          <a:ext cx="10850130" cy="131731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5618" tIns="78740" rIns="78740" bIns="78740" numCol="1" spcCol="1270" anchor="ctr" anchorCtr="0">
          <a:noAutofit/>
        </a:bodyPr>
        <a:lstStyle/>
        <a:p>
          <a:pPr marL="0" lvl="0" indent="0" algn="l" defTabSz="1377950">
            <a:lnSpc>
              <a:spcPct val="90000"/>
            </a:lnSpc>
            <a:spcBef>
              <a:spcPct val="0"/>
            </a:spcBef>
            <a:spcAft>
              <a:spcPct val="35000"/>
            </a:spcAft>
            <a:buNone/>
          </a:pPr>
          <a:r>
            <a:rPr lang="vi-VN" sz="3100" kern="1200">
              <a:latin typeface="+mj-lt"/>
            </a:rPr>
            <a:t>CSS modules là kiểu viết module hóa stylesheet thành từng file nhỏ, không còn sử dụng một file stylesheet tập trung nữa.</a:t>
          </a:r>
          <a:endParaRPr lang="en-US" sz="3100" kern="1200">
            <a:latin typeface="+mj-lt"/>
          </a:endParaRPr>
        </a:p>
      </dsp:txBody>
      <dsp:txXfrm>
        <a:off x="847644" y="2635088"/>
        <a:ext cx="10850130" cy="1317313"/>
      </dsp:txXfrm>
    </dsp:sp>
    <dsp:sp modelId="{110FD547-CD26-4889-9F91-A10352BDCDB1}">
      <dsp:nvSpPr>
        <dsp:cNvPr id="0" name=""/>
        <dsp:cNvSpPr/>
      </dsp:nvSpPr>
      <dsp:spPr>
        <a:xfrm>
          <a:off x="24323" y="2470424"/>
          <a:ext cx="1646642" cy="1646642"/>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C1C43B-53AF-440F-8F29-F66EF1D40BA0}">
      <dsp:nvSpPr>
        <dsp:cNvPr id="0" name=""/>
        <dsp:cNvSpPr/>
      </dsp:nvSpPr>
      <dsp:spPr>
        <a:xfrm>
          <a:off x="878204" y="0"/>
          <a:ext cx="9952989" cy="442214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98B77B-C9D2-46C9-9D88-C0C029872726}">
      <dsp:nvSpPr>
        <dsp:cNvPr id="0" name=""/>
        <dsp:cNvSpPr/>
      </dsp:nvSpPr>
      <dsp:spPr>
        <a:xfrm>
          <a:off x="396793" y="1326642"/>
          <a:ext cx="3512819" cy="17688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vi-VN" sz="2100" kern="1200">
              <a:latin typeface="+mj-lt"/>
            </a:rPr>
            <a:t>Điều đầu tiên chúng ta cần làm là cho HTML biết rằng chúng ta có một số quy tắc CSS mà chúng ta muốn nó sử dụng.</a:t>
          </a:r>
          <a:endParaRPr lang="en-US" sz="2100" kern="1200">
            <a:latin typeface="+mj-lt"/>
          </a:endParaRPr>
        </a:p>
      </dsp:txBody>
      <dsp:txXfrm>
        <a:off x="483141" y="1412990"/>
        <a:ext cx="3340123" cy="1596160"/>
      </dsp:txXfrm>
    </dsp:sp>
    <dsp:sp modelId="{2ECC34A4-7FDA-4EC6-AE7F-947EE2D304A7}">
      <dsp:nvSpPr>
        <dsp:cNvPr id="0" name=""/>
        <dsp:cNvSpPr/>
      </dsp:nvSpPr>
      <dsp:spPr>
        <a:xfrm>
          <a:off x="4098289" y="1326642"/>
          <a:ext cx="3512819" cy="17688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vi-VN" sz="2100" kern="1200">
              <a:latin typeface="+mj-lt"/>
            </a:rPr>
            <a:t>Có ba cách khác nhau để áp dụng CSS vào HTML thường gặp</a:t>
          </a:r>
          <a:r>
            <a:rPr lang="en-US" sz="2100" kern="1200">
              <a:latin typeface="+mj-lt"/>
            </a:rPr>
            <a:t>.</a:t>
          </a:r>
        </a:p>
      </dsp:txBody>
      <dsp:txXfrm>
        <a:off x="4184637" y="1412990"/>
        <a:ext cx="3340123" cy="1596160"/>
      </dsp:txXfrm>
    </dsp:sp>
    <dsp:sp modelId="{5D8503B7-40D3-4AB1-9367-AC907940E267}">
      <dsp:nvSpPr>
        <dsp:cNvPr id="0" name=""/>
        <dsp:cNvSpPr/>
      </dsp:nvSpPr>
      <dsp:spPr>
        <a:xfrm>
          <a:off x="7799786" y="1326642"/>
          <a:ext cx="3512819" cy="176885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T</a:t>
          </a:r>
          <a:r>
            <a:rPr lang="vi-VN" sz="2100" kern="1200">
              <a:latin typeface="Times New Roman" panose="02020603050405020304" pitchFamily="18" charset="0"/>
              <a:cs typeface="Times New Roman" panose="02020603050405020304" pitchFamily="18" charset="0"/>
            </a:rPr>
            <a:t>uy nhiên</a:t>
          </a:r>
          <a:r>
            <a:rPr lang="vi-VN" sz="2100" kern="1200">
              <a:latin typeface="+mj-lt"/>
            </a:rPr>
            <a:t>, hiện tại, chúng ta sẽ xem xét cách thông thường và hữu ích nhất để làm như vậy - </a:t>
          </a:r>
          <a:r>
            <a:rPr lang="vi-VN" sz="2100" b="1" kern="1200">
              <a:solidFill>
                <a:schemeClr val="accent6">
                  <a:lumMod val="60000"/>
                  <a:lumOff val="40000"/>
                </a:schemeClr>
              </a:solidFill>
              <a:latin typeface="+mj-lt"/>
            </a:rPr>
            <a:t>liên kết CSS từ phần đầu </a:t>
          </a:r>
          <a:r>
            <a:rPr lang="en-US" sz="2100" b="1" kern="1200">
              <a:solidFill>
                <a:schemeClr val="accent6">
                  <a:lumMod val="60000"/>
                  <a:lumOff val="40000"/>
                </a:schemeClr>
              </a:solidFill>
              <a:latin typeface="Times New Roman" panose="02020603050405020304" pitchFamily="18" charset="0"/>
              <a:cs typeface="Times New Roman" panose="02020603050405020304" pitchFamily="18" charset="0"/>
            </a:rPr>
            <a:t>file HTML</a:t>
          </a:r>
          <a:r>
            <a:rPr lang="vi-VN" sz="2100" kern="1200">
              <a:latin typeface="+mj-lt"/>
            </a:rPr>
            <a:t>.</a:t>
          </a:r>
        </a:p>
      </dsp:txBody>
      <dsp:txXfrm>
        <a:off x="7886134" y="1412990"/>
        <a:ext cx="3340123" cy="15961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F31A7-94F7-43A3-A764-1D725D446B6B}">
      <dsp:nvSpPr>
        <dsp:cNvPr id="0" name=""/>
        <dsp:cNvSpPr/>
      </dsp:nvSpPr>
      <dsp:spPr>
        <a:xfrm>
          <a:off x="0" y="0"/>
          <a:ext cx="9387839" cy="948283"/>
        </a:xfrm>
        <a:prstGeom prst="roundRect">
          <a:avLst>
            <a:gd name="adj" fmla="val 10000"/>
          </a:avLst>
        </a:prstGeom>
        <a:solidFill>
          <a:schemeClr val="lt1"/>
        </a:solidFill>
        <a:ln w="15875" cap="flat" cmpd="sng" algn="ctr">
          <a:solidFill>
            <a:schemeClr val="accent1"/>
          </a:solidFill>
          <a:prstDash val="solid"/>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Tạo kiểu các phần tử dựa trên tên phần tử HTML </a:t>
          </a:r>
        </a:p>
      </dsp:txBody>
      <dsp:txXfrm>
        <a:off x="27774" y="27774"/>
        <a:ext cx="8284438" cy="892735"/>
      </dsp:txXfrm>
    </dsp:sp>
    <dsp:sp modelId="{59561EB4-E5B5-49D6-9A5C-3DC01B9235E4}">
      <dsp:nvSpPr>
        <dsp:cNvPr id="0" name=""/>
        <dsp:cNvSpPr/>
      </dsp:nvSpPr>
      <dsp:spPr>
        <a:xfrm>
          <a:off x="786231" y="1120698"/>
          <a:ext cx="9387839" cy="948283"/>
        </a:xfrm>
        <a:prstGeom prst="roundRect">
          <a:avLst>
            <a:gd name="adj" fmla="val 10000"/>
          </a:avLst>
        </a:prstGeom>
        <a:solidFill>
          <a:schemeClr val="lt1"/>
        </a:solidFill>
        <a:ln w="15875" cap="flat" cmpd="sng" algn="ctr">
          <a:solidFill>
            <a:schemeClr val="accent1"/>
          </a:solidFill>
          <a:prstDash val="solid"/>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Tất cả các phần tử của loại đó trong file HTML trông giống nhau</a:t>
          </a:r>
        </a:p>
      </dsp:txBody>
      <dsp:txXfrm>
        <a:off x="814005" y="1148472"/>
        <a:ext cx="7929676" cy="892735"/>
      </dsp:txXfrm>
    </dsp:sp>
    <dsp:sp modelId="{B99EE3DF-4083-4A73-B187-95580BFC427A}">
      <dsp:nvSpPr>
        <dsp:cNvPr id="0" name=""/>
        <dsp:cNvSpPr/>
      </dsp:nvSpPr>
      <dsp:spPr>
        <a:xfrm>
          <a:off x="1560728" y="2241397"/>
          <a:ext cx="9387839" cy="948283"/>
        </a:xfrm>
        <a:prstGeom prst="roundRect">
          <a:avLst>
            <a:gd name="adj" fmla="val 10000"/>
          </a:avLst>
        </a:prstGeom>
        <a:solidFill>
          <a:schemeClr val="lt1"/>
        </a:solidFill>
        <a:ln w="15875" cap="flat" cmpd="sng" algn="ctr">
          <a:solidFill>
            <a:schemeClr val="accent1"/>
          </a:solidFill>
          <a:prstDash val="solid"/>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Cần phải tìm cách chọn một tập hợp con của các phần tử mà không thay đổi các phần tử khác</a:t>
          </a:r>
        </a:p>
      </dsp:txBody>
      <dsp:txXfrm>
        <a:off x="1588502" y="2269171"/>
        <a:ext cx="7941410" cy="892735"/>
      </dsp:txXfrm>
    </dsp:sp>
    <dsp:sp modelId="{E5D2DC45-0791-464C-A3E9-30D1CA1C9DBA}">
      <dsp:nvSpPr>
        <dsp:cNvPr id="0" name=""/>
        <dsp:cNvSpPr/>
      </dsp:nvSpPr>
      <dsp:spPr>
        <a:xfrm>
          <a:off x="2346959" y="3362096"/>
          <a:ext cx="9387839" cy="948283"/>
        </a:xfrm>
        <a:prstGeom prst="roundRect">
          <a:avLst>
            <a:gd name="adj" fmla="val 10000"/>
          </a:avLst>
        </a:prstGeom>
        <a:solidFill>
          <a:schemeClr val="lt1"/>
        </a:solidFill>
        <a:ln w="15875" cap="flat" cmpd="sng" algn="ctr">
          <a:solidFill>
            <a:schemeClr val="accent1"/>
          </a:solidFill>
          <a:prstDash val="solid"/>
        </a:ln>
        <a:effectLst/>
        <a:scene3d>
          <a:camera prst="orthographicFront"/>
          <a:lightRig rig="flat" dir="t"/>
        </a:scene3d>
        <a:sp3d/>
      </dsp:spPr>
      <dsp:style>
        <a:lnRef idx="2">
          <a:schemeClr val="accent1"/>
        </a:lnRef>
        <a:fillRef idx="1">
          <a:schemeClr val="lt1"/>
        </a:fillRef>
        <a:effectRef idx="0">
          <a:schemeClr val="accent1"/>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latin typeface="Times New Roman" panose="02020603050405020304" pitchFamily="18" charset="0"/>
              <a:cs typeface="Times New Roman" panose="02020603050405020304" pitchFamily="18" charset="0"/>
            </a:rPr>
            <a:t>Cách phổ biến nhất để làm điều này là thêm một class vào phần tử HTML và chọn class đó</a:t>
          </a:r>
        </a:p>
      </dsp:txBody>
      <dsp:txXfrm>
        <a:off x="2374733" y="3389870"/>
        <a:ext cx="7929676" cy="892735"/>
      </dsp:txXfrm>
    </dsp:sp>
    <dsp:sp modelId="{3F1EB34E-46A4-481D-9E8C-1DB1DBA7DC47}">
      <dsp:nvSpPr>
        <dsp:cNvPr id="0" name=""/>
        <dsp:cNvSpPr/>
      </dsp:nvSpPr>
      <dsp:spPr>
        <a:xfrm>
          <a:off x="8771455" y="726299"/>
          <a:ext cx="616384" cy="61638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latin typeface="Times New Roman" panose="02020603050405020304" pitchFamily="18" charset="0"/>
            <a:cs typeface="Times New Roman" panose="02020603050405020304" pitchFamily="18" charset="0"/>
          </a:endParaRPr>
        </a:p>
      </dsp:txBody>
      <dsp:txXfrm>
        <a:off x="8910141" y="726299"/>
        <a:ext cx="339012" cy="463829"/>
      </dsp:txXfrm>
    </dsp:sp>
    <dsp:sp modelId="{5407A287-D74A-45C0-A5EB-9DBB498D110B}">
      <dsp:nvSpPr>
        <dsp:cNvPr id="0" name=""/>
        <dsp:cNvSpPr/>
      </dsp:nvSpPr>
      <dsp:spPr>
        <a:xfrm>
          <a:off x="9557687" y="1846997"/>
          <a:ext cx="616384" cy="61638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latin typeface="Times New Roman" panose="02020603050405020304" pitchFamily="18" charset="0"/>
            <a:cs typeface="Times New Roman" panose="02020603050405020304" pitchFamily="18" charset="0"/>
          </a:endParaRPr>
        </a:p>
      </dsp:txBody>
      <dsp:txXfrm>
        <a:off x="9696373" y="1846997"/>
        <a:ext cx="339012" cy="463829"/>
      </dsp:txXfrm>
    </dsp:sp>
    <dsp:sp modelId="{837C036F-2A88-4948-A78D-B0AF77DFBE5D}">
      <dsp:nvSpPr>
        <dsp:cNvPr id="0" name=""/>
        <dsp:cNvSpPr/>
      </dsp:nvSpPr>
      <dsp:spPr>
        <a:xfrm>
          <a:off x="10332184" y="2967696"/>
          <a:ext cx="616384" cy="61638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latin typeface="Times New Roman" panose="02020603050405020304" pitchFamily="18" charset="0"/>
            <a:cs typeface="Times New Roman" panose="02020603050405020304" pitchFamily="18" charset="0"/>
          </a:endParaRPr>
        </a:p>
      </dsp:txBody>
      <dsp:txXfrm>
        <a:off x="10470870" y="2967696"/>
        <a:ext cx="339012" cy="4638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85DAE-A941-4B3E-9FD0-6F14E6D98F68}">
      <dsp:nvSpPr>
        <dsp:cNvPr id="0" name=""/>
        <dsp:cNvSpPr/>
      </dsp:nvSpPr>
      <dsp:spPr>
        <a:xfrm>
          <a:off x="0" y="0"/>
          <a:ext cx="9952989" cy="996314"/>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Trong file HTML, hãy thêm thuộc tính class vào mục danh sách thứ hai</a:t>
          </a:r>
        </a:p>
      </dsp:txBody>
      <dsp:txXfrm>
        <a:off x="29181" y="29181"/>
        <a:ext cx="8923220" cy="937952"/>
      </dsp:txXfrm>
    </dsp:sp>
    <dsp:sp modelId="{6D4DCD7F-C111-4BC3-ABFC-C10BB5648EBD}">
      <dsp:nvSpPr>
        <dsp:cNvPr id="0" name=""/>
        <dsp:cNvSpPr/>
      </dsp:nvSpPr>
      <dsp:spPr>
        <a:xfrm>
          <a:off x="1756409" y="1217718"/>
          <a:ext cx="9952989" cy="996314"/>
        </a:xfrm>
        <a:prstGeom prst="roundRect">
          <a:avLst>
            <a:gd name="adj" fmla="val 10000"/>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Trong CSS, chọn class “special” bằng cách tạo một selector bắt đầu bằng ký tự “.”</a:t>
          </a:r>
        </a:p>
      </dsp:txBody>
      <dsp:txXfrm>
        <a:off x="1785590" y="1246899"/>
        <a:ext cx="7490612" cy="937952"/>
      </dsp:txXfrm>
    </dsp:sp>
    <dsp:sp modelId="{3F347E8D-004E-42C9-BB4F-A398FDC9A8C3}">
      <dsp:nvSpPr>
        <dsp:cNvPr id="0" name=""/>
        <dsp:cNvSpPr/>
      </dsp:nvSpPr>
      <dsp:spPr>
        <a:xfrm>
          <a:off x="9305384" y="783214"/>
          <a:ext cx="647604" cy="647604"/>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latin typeface="Times New Roman" panose="02020603050405020304" pitchFamily="18" charset="0"/>
            <a:cs typeface="Times New Roman" panose="02020603050405020304" pitchFamily="18" charset="0"/>
          </a:endParaRPr>
        </a:p>
      </dsp:txBody>
      <dsp:txXfrm>
        <a:off x="9451095" y="783214"/>
        <a:ext cx="356182" cy="48732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0.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B211AB-B43C-487B-A31D-AC44D6E56073}" type="datetimeFigureOut">
              <a:rPr lang="en-US" smtClean="0"/>
              <a:t>19/09/2021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E69B5-6E69-430B-B8CC-9B58C411B310}" type="slidenum">
              <a:rPr lang="en-US" smtClean="0"/>
              <a:t>‹#›</a:t>
            </a:fld>
            <a:endParaRPr lang="en-US"/>
          </a:p>
        </p:txBody>
      </p:sp>
    </p:spTree>
    <p:extLst>
      <p:ext uri="{BB962C8B-B14F-4D97-AF65-F5344CB8AC3E}">
        <p14:creationId xmlns:p14="http://schemas.microsoft.com/office/powerpoint/2010/main" val="580805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1</a:t>
            </a:fld>
            <a:endParaRPr lang="en-US"/>
          </a:p>
        </p:txBody>
      </p:sp>
    </p:spTree>
    <p:extLst>
      <p:ext uri="{BB962C8B-B14F-4D97-AF65-F5344CB8AC3E}">
        <p14:creationId xmlns:p14="http://schemas.microsoft.com/office/powerpoint/2010/main" val="67257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2</a:t>
            </a:fld>
            <a:endParaRPr lang="en-US"/>
          </a:p>
        </p:txBody>
      </p:sp>
    </p:spTree>
    <p:extLst>
      <p:ext uri="{BB962C8B-B14F-4D97-AF65-F5344CB8AC3E}">
        <p14:creationId xmlns:p14="http://schemas.microsoft.com/office/powerpoint/2010/main" val="70457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4BCE69B5-6E69-430B-B8CC-9B58C411B310}" type="slidenum">
              <a:rPr lang="en-US" smtClean="0"/>
              <a:t>3</a:t>
            </a:fld>
            <a:endParaRPr lang="en-US"/>
          </a:p>
        </p:txBody>
      </p:sp>
    </p:spTree>
    <p:extLst>
      <p:ext uri="{BB962C8B-B14F-4D97-AF65-F5344CB8AC3E}">
        <p14:creationId xmlns:p14="http://schemas.microsoft.com/office/powerpoint/2010/main" val="4283493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1270001"/>
            <a:ext cx="10058400" cy="3055112"/>
          </a:xfrm>
        </p:spPr>
        <p:txBody>
          <a:bodyPr anchor="ctr">
            <a:normAutofit/>
          </a:bodyPr>
          <a:lstStyle>
            <a:lvl1pPr algn="ctr">
              <a:lnSpc>
                <a:spcPct val="85000"/>
              </a:lnSpc>
              <a:defRPr sz="68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chor="b">
            <a:normAutofit/>
          </a:bodyPr>
          <a:lstStyle>
            <a:lvl1pPr marL="0" indent="0" algn="ctr">
              <a:buNone/>
              <a:defRPr sz="2500" cap="all" spc="200" baseline="0">
                <a:solidFill>
                  <a:schemeClr val="tx2"/>
                </a:solidFill>
                <a:latin typeface="Times New Roman" panose="02020603050405020304" pitchFamily="18" charset="0"/>
                <a:cs typeface="Times New Roman" panose="02020603050405020304" pitchFamily="18"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b="1"/>
            </a:lvl1pPr>
          </a:lstStyle>
          <a:p>
            <a:fld id="{FC8029FF-4828-424F-A1D8-6A0EA71459F2}" type="datetime1">
              <a:rPr lang="en-US" smtClean="0"/>
              <a:t>19/09/2021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b="1"/>
            </a:lvl1pPr>
          </a:lstStyle>
          <a:p>
            <a:fld id="{5771DB1C-B372-4CFA-B223-ECAC3FCFC319}"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2" descr="C:\Users\Administrator\Desktop\thesis-slide\ui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98980" y="-63500"/>
            <a:ext cx="1333500" cy="13335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userDrawn="1"/>
        </p:nvCxnSpPr>
        <p:spPr>
          <a:xfrm>
            <a:off x="1142732" y="12171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3419070" y="237065"/>
            <a:ext cx="7315200" cy="769441"/>
          </a:xfrm>
          <a:prstGeom prst="rect">
            <a:avLst/>
          </a:prstGeom>
          <a:noFill/>
        </p:spPr>
        <p:txBody>
          <a:bodyPr wrap="square" rtlCol="0">
            <a:spAutoFit/>
          </a:bodyPr>
          <a:lstStyle/>
          <a:p>
            <a:r>
              <a:rPr lang="en-US" sz="2200" b="1">
                <a:solidFill>
                  <a:schemeClr val="accent1">
                    <a:lumMod val="75000"/>
                  </a:schemeClr>
                </a:solidFill>
                <a:latin typeface="Times New Roman" panose="02020603050405020304" pitchFamily="18" charset="0"/>
                <a:cs typeface="Times New Roman" panose="02020603050405020304" pitchFamily="18" charset="0"/>
              </a:rPr>
              <a:t>ĐẠI HỌC QUỐC GIA THÀNH</a:t>
            </a:r>
            <a:r>
              <a:rPr lang="en-US" sz="2200" b="1" baseline="0">
                <a:solidFill>
                  <a:schemeClr val="accent1">
                    <a:lumMod val="75000"/>
                  </a:schemeClr>
                </a:solidFill>
                <a:latin typeface="Times New Roman" panose="02020603050405020304" pitchFamily="18" charset="0"/>
                <a:cs typeface="Times New Roman" panose="02020603050405020304" pitchFamily="18" charset="0"/>
              </a:rPr>
              <a:t> PHỐ</a:t>
            </a:r>
            <a:r>
              <a:rPr lang="en-US" sz="2200" b="1">
                <a:solidFill>
                  <a:schemeClr val="accent1">
                    <a:lumMod val="75000"/>
                  </a:schemeClr>
                </a:solidFill>
                <a:latin typeface="Times New Roman" panose="02020603050405020304" pitchFamily="18" charset="0"/>
                <a:cs typeface="Times New Roman" panose="02020603050405020304" pitchFamily="18" charset="0"/>
              </a:rPr>
              <a:t> HỒ CHÍ MINH</a:t>
            </a:r>
          </a:p>
          <a:p>
            <a:r>
              <a:rPr lang="en-US" sz="2200" b="1">
                <a:solidFill>
                  <a:schemeClr val="accent1">
                    <a:lumMod val="75000"/>
                  </a:schemeClr>
                </a:solidFill>
                <a:latin typeface="Times New Roman" panose="02020603050405020304" pitchFamily="18" charset="0"/>
                <a:cs typeface="Times New Roman" panose="02020603050405020304" pitchFamily="18" charset="0"/>
              </a:rPr>
              <a:t>TRƯỜNG ĐẠI HỌC CÔNG NGHỆ THÔNG TIN</a:t>
            </a:r>
          </a:p>
        </p:txBody>
      </p:sp>
    </p:spTree>
    <p:extLst>
      <p:ext uri="{BB962C8B-B14F-4D97-AF65-F5344CB8AC3E}">
        <p14:creationId xmlns:p14="http://schemas.microsoft.com/office/powerpoint/2010/main" val="1912654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0139B5-ADDA-426C-A5C8-406AE3527C49}" type="datetime1">
              <a:rPr lang="en-US" smtClean="0"/>
              <a:t>19/09/2021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04463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8D3AF-DC0A-48C2-8206-DF5164A0E099}" type="datetime1">
              <a:rPr lang="en-US" smtClean="0"/>
              <a:t>19/09/2021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745033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9554C-B155-4E9B-82FD-C0DDBB233D3A}" type="datetime1">
              <a:rPr lang="en-US" smtClean="0"/>
              <a:t>19/09/2021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59269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1097280" y="758953"/>
            <a:ext cx="10058400" cy="1255378"/>
          </a:xfrm>
        </p:spPr>
        <p:txBody>
          <a:bodyPr anchor="b" anchorCtr="0">
            <a:noAutofit/>
          </a:bodyPr>
          <a:lstStyle>
            <a:lvl1pPr>
              <a:lnSpc>
                <a:spcPct val="85000"/>
              </a:lnSpc>
              <a:defRPr sz="7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1097280" y="2166726"/>
            <a:ext cx="10058400" cy="3429402"/>
          </a:xfrm>
        </p:spPr>
        <p:txBody>
          <a:bodyPr lIns="91440" rIns="91440" anchor="t" anchorCtr="0">
            <a:normAutofit/>
          </a:bodyPr>
          <a:lstStyle>
            <a:lvl1pPr marL="0" indent="0">
              <a:buNone/>
              <a:defRPr sz="6800" cap="none" spc="200" baseline="0">
                <a:solidFill>
                  <a:schemeClr val="tx2"/>
                </a:solidFill>
                <a:latin typeface="Times New Roman" panose="02020603050405020304" pitchFamily="18" charset="0"/>
                <a:cs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091AA5-75A4-4CA7-B9C8-242B2899409D}" type="datetime1">
              <a:rPr lang="en-US" smtClean="0"/>
              <a:t>19/09/2021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1DB1C-B372-4CFA-B223-ECAC3FCFC319}" type="slidenum">
              <a:rPr lang="en-US" smtClean="0"/>
              <a:t>‹#›</a:t>
            </a:fld>
            <a:endParaRPr lang="en-US"/>
          </a:p>
        </p:txBody>
      </p:sp>
      <p:cxnSp>
        <p:nvCxnSpPr>
          <p:cNvPr id="9" name="Straight Connector 8"/>
          <p:cNvCxnSpPr/>
          <p:nvPr/>
        </p:nvCxnSpPr>
        <p:spPr>
          <a:xfrm>
            <a:off x="1207658" y="2090528"/>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80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9684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346199"/>
            <a:ext cx="4937760" cy="45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346200"/>
            <a:ext cx="4937760" cy="45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9978BA-96F8-4EA2-8266-86BB2F3B27FE}" type="datetime1">
              <a:rPr lang="en-US" smtClean="0"/>
              <a:t>19/09/2021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217825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D6CF77-178E-4DC2-BF37-45D9C41F0C9F}" type="datetime1">
              <a:rPr lang="en-US" smtClean="0"/>
              <a:t>19/09/2021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826086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CA687A-E5A4-48EF-A7CC-CAABC50235F3}" type="datetime1">
              <a:rPr lang="en-US" smtClean="0"/>
              <a:t>19/09/2021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154095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014B191-B7DF-4AB4-A16C-8B0EB2515670}" type="datetime1">
              <a:rPr lang="en-US" smtClean="0"/>
              <a:t>19/09/2021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3330419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4B6070-3D3B-4F6C-8CEC-4C9E28F3DB80}" type="datetime1">
              <a:rPr lang="en-US" smtClean="0"/>
              <a:t>19/09/2021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771DB1C-B372-4CFA-B223-ECAC3FCFC319}" type="slidenum">
              <a:rPr lang="en-US" smtClean="0"/>
              <a:t>‹#›</a:t>
            </a:fld>
            <a:endParaRPr lang="en-US"/>
          </a:p>
        </p:txBody>
      </p:sp>
    </p:spTree>
    <p:extLst>
      <p:ext uri="{BB962C8B-B14F-4D97-AF65-F5344CB8AC3E}">
        <p14:creationId xmlns:p14="http://schemas.microsoft.com/office/powerpoint/2010/main" val="1655397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914F1F-33F3-4C24-BC7A-D0662AB03A48}" type="datetime1">
              <a:rPr lang="en-US" smtClean="0"/>
              <a:t>19/09/2021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1DB1C-B372-4CFA-B223-ECAC3FCFC319}" type="slidenum">
              <a:rPr lang="en-US" smtClean="0"/>
              <a:t>‹#›</a:t>
            </a:fld>
            <a:endParaRPr lang="en-US"/>
          </a:p>
        </p:txBody>
      </p:sp>
    </p:spTree>
    <p:extLst>
      <p:ext uri="{BB962C8B-B14F-4D97-AF65-F5344CB8AC3E}">
        <p14:creationId xmlns:p14="http://schemas.microsoft.com/office/powerpoint/2010/main" val="186656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82254" y="286603"/>
            <a:ext cx="10768445" cy="88179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76131"/>
            <a:ext cx="11722100" cy="488336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1800" b="1">
                <a:solidFill>
                  <a:srgbClr val="FFFFFF"/>
                </a:solidFill>
                <a:latin typeface="Times New Roman" panose="02020603050405020304" pitchFamily="18" charset="0"/>
                <a:cs typeface="Times New Roman" panose="02020603050405020304" pitchFamily="18" charset="0"/>
              </a:defRPr>
            </a:lvl1pPr>
          </a:lstStyle>
          <a:p>
            <a:fld id="{0A59F165-FA03-4802-ABF8-40A8C898DBBC}" type="datetime1">
              <a:rPr lang="en-US" smtClean="0"/>
              <a:pPr/>
              <a:t>19/09/2021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800" b="1">
                <a:solidFill>
                  <a:srgbClr val="FFFFFF"/>
                </a:solidFill>
                <a:latin typeface="Times New Roman" panose="02020603050405020304" pitchFamily="18" charset="0"/>
                <a:cs typeface="Times New Roman" panose="02020603050405020304" pitchFamily="18" charset="0"/>
              </a:defRPr>
            </a:lvl1pPr>
          </a:lstStyle>
          <a:p>
            <a:fld id="{5771DB1C-B372-4CFA-B223-ECAC3FCFC319}" type="slidenum">
              <a:rPr lang="en-US" smtClean="0"/>
              <a:pPr/>
              <a:t>‹#›</a:t>
            </a:fld>
            <a:endParaRPr lang="en-US"/>
          </a:p>
        </p:txBody>
      </p:sp>
      <p:cxnSp>
        <p:nvCxnSpPr>
          <p:cNvPr id="10" name="Straight Connector 9"/>
          <p:cNvCxnSpPr/>
          <p:nvPr/>
        </p:nvCxnSpPr>
        <p:spPr>
          <a:xfrm>
            <a:off x="228600" y="1217145"/>
            <a:ext cx="117221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C:\Users\Administrator\Desktop\thesis-slide\uit-logo.png">
            <a:extLst>
              <a:ext uri="{FF2B5EF4-FFF2-40B4-BE49-F238E27FC236}">
                <a16:creationId xmlns:a16="http://schemas.microsoft.com/office/drawing/2014/main" id="{431D5121-9F02-4F10-B39E-0BA49CB06030}"/>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8600" y="213071"/>
            <a:ext cx="898909" cy="898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66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5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p:titleStyle>
    <p:bodyStyle>
      <a:lvl1pPr marL="91440" indent="-91440" algn="just"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1pPr>
      <a:lvl2pPr marL="38404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2pPr>
      <a:lvl3pPr marL="56692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3pPr>
      <a:lvl4pPr marL="74980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4pPr>
      <a:lvl5pPr marL="932688" indent="-182880" algn="just" defTabSz="914400" rtl="0" eaLnBrk="1" latinLnBrk="0" hangingPunct="1">
        <a:lnSpc>
          <a:spcPct val="90000"/>
        </a:lnSpc>
        <a:spcBef>
          <a:spcPts val="200"/>
        </a:spcBef>
        <a:spcAft>
          <a:spcPts val="400"/>
        </a:spcAft>
        <a:buClr>
          <a:schemeClr val="accent1"/>
        </a:buClr>
        <a:buFont typeface="Calibri" pitchFamily="34" charset="0"/>
        <a:buChar char="◦"/>
        <a:defRPr sz="2500" kern="1200">
          <a:solidFill>
            <a:schemeClr val="tx1">
              <a:lumMod val="75000"/>
              <a:lumOff val="25000"/>
            </a:schemeClr>
          </a:solidFill>
          <a:latin typeface="Times New Roman" panose="02020603050405020304" pitchFamily="18" charset="0"/>
          <a:ea typeface="+mn-ea"/>
          <a:cs typeface="Times New Roman" panose="02020603050405020304" pitchFamily="18"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4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9.xml"/><Relationship Id="rId7" Type="http://schemas.openxmlformats.org/officeDocument/2006/relationships/image" Target="../media/image1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39.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50.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a:t>INTERNET</a:t>
            </a:r>
            <a:br>
              <a:rPr lang="en-US" sz="5400"/>
            </a:br>
            <a:r>
              <a:rPr lang="en-US" sz="5400"/>
              <a:t>&amp;</a:t>
            </a:r>
            <a:br>
              <a:rPr lang="en-US" sz="5400"/>
            </a:br>
            <a:r>
              <a:rPr lang="en-US" sz="5400"/>
              <a:t>CÔNG NGHỆ WEB</a:t>
            </a:r>
          </a:p>
        </p:txBody>
      </p:sp>
      <p:sp>
        <p:nvSpPr>
          <p:cNvPr id="3" name="Subtitle 2"/>
          <p:cNvSpPr>
            <a:spLocks noGrp="1"/>
          </p:cNvSpPr>
          <p:nvPr>
            <p:ph type="subTitle" idx="1"/>
          </p:nvPr>
        </p:nvSpPr>
        <p:spPr/>
        <p:txBody>
          <a:bodyPr/>
          <a:lstStyle/>
          <a:p>
            <a:r>
              <a:rPr lang="en-US" cap="none"/>
              <a:t>Biên soạn: ThS. Võ Tấn Khoa</a:t>
            </a:r>
          </a:p>
        </p:txBody>
      </p:sp>
    </p:spTree>
    <p:extLst>
      <p:ext uri="{BB962C8B-B14F-4D97-AF65-F5344CB8AC3E}">
        <p14:creationId xmlns:p14="http://schemas.microsoft.com/office/powerpoint/2010/main" val="345904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8FE7-8E56-469A-9B3A-AEC7BE321B34}"/>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1525B708-080A-414D-86C3-87132654AA26}"/>
              </a:ext>
            </a:extLst>
          </p:cNvPr>
          <p:cNvSpPr>
            <a:spLocks noGrp="1"/>
          </p:cNvSpPr>
          <p:nvPr>
            <p:ph idx="1"/>
          </p:nvPr>
        </p:nvSpPr>
        <p:spPr/>
        <p:txBody>
          <a:bodyPr>
            <a:normAutofit/>
          </a:bodyPr>
          <a:lstStyle/>
          <a:p>
            <a:r>
              <a:rPr lang="en-US" sz="4000"/>
              <a:t>a.	Cú pháp CSS</a:t>
            </a:r>
          </a:p>
          <a:p>
            <a:r>
              <a:rPr lang="en-US" sz="4000"/>
              <a:t>b.	CSS Modules</a:t>
            </a:r>
          </a:p>
        </p:txBody>
      </p:sp>
      <p:sp>
        <p:nvSpPr>
          <p:cNvPr id="4" name="Slide Number Placeholder 3">
            <a:extLst>
              <a:ext uri="{FF2B5EF4-FFF2-40B4-BE49-F238E27FC236}">
                <a16:creationId xmlns:a16="http://schemas.microsoft.com/office/drawing/2014/main" id="{7D7BAC64-3407-496C-A49C-4F2E17E2F849}"/>
              </a:ext>
            </a:extLst>
          </p:cNvPr>
          <p:cNvSpPr>
            <a:spLocks noGrp="1"/>
          </p:cNvSpPr>
          <p:nvPr>
            <p:ph type="sldNum" sz="quarter" idx="12"/>
          </p:nvPr>
        </p:nvSpPr>
        <p:spPr/>
        <p:txBody>
          <a:bodyPr/>
          <a:lstStyle/>
          <a:p>
            <a:fld id="{5771DB1C-B372-4CFA-B223-ECAC3FCFC319}" type="slidenum">
              <a:rPr lang="en-US" smtClean="0"/>
              <a:t>10</a:t>
            </a:fld>
            <a:endParaRPr lang="en-US"/>
          </a:p>
        </p:txBody>
      </p:sp>
    </p:spTree>
    <p:extLst>
      <p:ext uri="{BB962C8B-B14F-4D97-AF65-F5344CB8AC3E}">
        <p14:creationId xmlns:p14="http://schemas.microsoft.com/office/powerpoint/2010/main" val="7689596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D8D5-DCB5-46CB-92BB-B443212F05B5}"/>
              </a:ext>
            </a:extLst>
          </p:cNvPr>
          <p:cNvSpPr>
            <a:spLocks noGrp="1"/>
          </p:cNvSpPr>
          <p:nvPr>
            <p:ph type="title"/>
          </p:nvPr>
        </p:nvSpPr>
        <p:spPr/>
        <p:txBody>
          <a:bodyPr>
            <a:normAutofit/>
          </a:bodyPr>
          <a:lstStyle/>
          <a:p>
            <a:r>
              <a:rPr lang="en-US"/>
              <a:t>3.4. Tạo kiểu liên kết</a:t>
            </a:r>
          </a:p>
        </p:txBody>
      </p:sp>
      <p:sp>
        <p:nvSpPr>
          <p:cNvPr id="3" name="Content Placeholder 2">
            <a:extLst>
              <a:ext uri="{FF2B5EF4-FFF2-40B4-BE49-F238E27FC236}">
                <a16:creationId xmlns:a16="http://schemas.microsoft.com/office/drawing/2014/main" id="{BD56425A-1B87-4CF6-8E51-3D7A637DB6ED}"/>
              </a:ext>
            </a:extLst>
          </p:cNvPr>
          <p:cNvSpPr>
            <a:spLocks noGrp="1"/>
          </p:cNvSpPr>
          <p:nvPr>
            <p:ph idx="1"/>
          </p:nvPr>
        </p:nvSpPr>
        <p:spPr/>
        <p:txBody>
          <a:bodyPr/>
          <a:lstStyle/>
          <a:p>
            <a:r>
              <a:rPr lang="vi-VN" b="1">
                <a:solidFill>
                  <a:schemeClr val="accent1">
                    <a:lumMod val="75000"/>
                  </a:schemeClr>
                </a:solidFill>
              </a:rPr>
              <a:t>c.</a:t>
            </a:r>
            <a:r>
              <a:rPr lang="en-US" b="1">
                <a:solidFill>
                  <a:schemeClr val="accent1">
                    <a:lumMod val="75000"/>
                  </a:schemeClr>
                </a:solidFill>
              </a:rPr>
              <a:t> </a:t>
            </a:r>
            <a:r>
              <a:rPr lang="vi-VN" b="1">
                <a:solidFill>
                  <a:schemeClr val="accent1">
                    <a:lumMod val="75000"/>
                  </a:schemeClr>
                </a:solidFill>
              </a:rPr>
              <a:t>Liên kết dưới dạng button</a:t>
            </a:r>
          </a:p>
          <a:p>
            <a:endParaRPr lang="en-US"/>
          </a:p>
        </p:txBody>
      </p:sp>
      <p:sp>
        <p:nvSpPr>
          <p:cNvPr id="4" name="Slide Number Placeholder 3">
            <a:extLst>
              <a:ext uri="{FF2B5EF4-FFF2-40B4-BE49-F238E27FC236}">
                <a16:creationId xmlns:a16="http://schemas.microsoft.com/office/drawing/2014/main" id="{5599EE12-09B3-4EC0-9870-6281F4933BCE}"/>
              </a:ext>
            </a:extLst>
          </p:cNvPr>
          <p:cNvSpPr>
            <a:spLocks noGrp="1"/>
          </p:cNvSpPr>
          <p:nvPr>
            <p:ph type="sldNum" sz="quarter" idx="12"/>
          </p:nvPr>
        </p:nvSpPr>
        <p:spPr/>
        <p:txBody>
          <a:bodyPr/>
          <a:lstStyle/>
          <a:p>
            <a:fld id="{5771DB1C-B372-4CFA-B223-ECAC3FCFC319}" type="slidenum">
              <a:rPr lang="en-US" smtClean="0"/>
              <a:t>100</a:t>
            </a:fld>
            <a:endParaRPr lang="en-US"/>
          </a:p>
        </p:txBody>
      </p:sp>
      <p:graphicFrame>
        <p:nvGraphicFramePr>
          <p:cNvPr id="5" name="Diagram 4">
            <a:extLst>
              <a:ext uri="{FF2B5EF4-FFF2-40B4-BE49-F238E27FC236}">
                <a16:creationId xmlns:a16="http://schemas.microsoft.com/office/drawing/2014/main" id="{AD2EF674-72E8-4914-B1BE-C468DA41EE97}"/>
              </a:ext>
            </a:extLst>
          </p:cNvPr>
          <p:cNvGraphicFramePr/>
          <p:nvPr>
            <p:extLst>
              <p:ext uri="{D42A27DB-BD31-4B8C-83A1-F6EECF244321}">
                <p14:modId xmlns:p14="http://schemas.microsoft.com/office/powerpoint/2010/main" val="2799965768"/>
              </p:ext>
            </p:extLst>
          </p:nvPr>
        </p:nvGraphicFramePr>
        <p:xfrm>
          <a:off x="228600" y="1727200"/>
          <a:ext cx="11722099" cy="4510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7278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D8D5-DCB5-46CB-92BB-B443212F05B5}"/>
              </a:ext>
            </a:extLst>
          </p:cNvPr>
          <p:cNvSpPr>
            <a:spLocks noGrp="1"/>
          </p:cNvSpPr>
          <p:nvPr>
            <p:ph type="title"/>
          </p:nvPr>
        </p:nvSpPr>
        <p:spPr/>
        <p:txBody>
          <a:bodyPr>
            <a:normAutofit/>
          </a:bodyPr>
          <a:lstStyle/>
          <a:p>
            <a:r>
              <a:rPr lang="en-US"/>
              <a:t>3.4. Tạo kiểu liên kết</a:t>
            </a:r>
          </a:p>
        </p:txBody>
      </p:sp>
      <p:sp>
        <p:nvSpPr>
          <p:cNvPr id="3" name="Content Placeholder 2">
            <a:extLst>
              <a:ext uri="{FF2B5EF4-FFF2-40B4-BE49-F238E27FC236}">
                <a16:creationId xmlns:a16="http://schemas.microsoft.com/office/drawing/2014/main" id="{BD56425A-1B87-4CF6-8E51-3D7A637DB6ED}"/>
              </a:ext>
            </a:extLst>
          </p:cNvPr>
          <p:cNvSpPr>
            <a:spLocks noGrp="1"/>
          </p:cNvSpPr>
          <p:nvPr>
            <p:ph idx="1"/>
          </p:nvPr>
        </p:nvSpPr>
        <p:spPr/>
        <p:txBody>
          <a:bodyPr/>
          <a:lstStyle/>
          <a:p>
            <a:r>
              <a:rPr lang="vi-VN" b="1">
                <a:solidFill>
                  <a:schemeClr val="accent1">
                    <a:lumMod val="75000"/>
                  </a:schemeClr>
                </a:solidFill>
              </a:rPr>
              <a:t>c.</a:t>
            </a:r>
            <a:r>
              <a:rPr lang="en-US" b="1">
                <a:solidFill>
                  <a:schemeClr val="accent1">
                    <a:lumMod val="75000"/>
                  </a:schemeClr>
                </a:solidFill>
              </a:rPr>
              <a:t> </a:t>
            </a:r>
            <a:r>
              <a:rPr lang="vi-VN" b="1">
                <a:solidFill>
                  <a:schemeClr val="accent1">
                    <a:lumMod val="75000"/>
                  </a:schemeClr>
                </a:solidFill>
              </a:rPr>
              <a:t>Liên kết dưới dạng button</a:t>
            </a:r>
          </a:p>
          <a:p>
            <a:endParaRPr lang="en-US"/>
          </a:p>
        </p:txBody>
      </p:sp>
      <p:sp>
        <p:nvSpPr>
          <p:cNvPr id="4" name="Slide Number Placeholder 3">
            <a:extLst>
              <a:ext uri="{FF2B5EF4-FFF2-40B4-BE49-F238E27FC236}">
                <a16:creationId xmlns:a16="http://schemas.microsoft.com/office/drawing/2014/main" id="{5599EE12-09B3-4EC0-9870-6281F4933BCE}"/>
              </a:ext>
            </a:extLst>
          </p:cNvPr>
          <p:cNvSpPr>
            <a:spLocks noGrp="1"/>
          </p:cNvSpPr>
          <p:nvPr>
            <p:ph type="sldNum" sz="quarter" idx="12"/>
          </p:nvPr>
        </p:nvSpPr>
        <p:spPr/>
        <p:txBody>
          <a:bodyPr/>
          <a:lstStyle/>
          <a:p>
            <a:fld id="{5771DB1C-B372-4CFA-B223-ECAC3FCFC319}" type="slidenum">
              <a:rPr lang="en-US" smtClean="0"/>
              <a:t>101</a:t>
            </a:fld>
            <a:endParaRPr lang="en-US"/>
          </a:p>
        </p:txBody>
      </p:sp>
      <p:pic>
        <p:nvPicPr>
          <p:cNvPr id="5" name="Picture 4">
            <a:extLst>
              <a:ext uri="{FF2B5EF4-FFF2-40B4-BE49-F238E27FC236}">
                <a16:creationId xmlns:a16="http://schemas.microsoft.com/office/drawing/2014/main" id="{B643CCCE-D86F-41B5-97B0-AB67A9D024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2096" y="2470785"/>
            <a:ext cx="7331774" cy="958215"/>
          </a:xfrm>
          <a:prstGeom prst="rect">
            <a:avLst/>
          </a:prstGeom>
          <a:noFill/>
          <a:ln>
            <a:noFill/>
          </a:ln>
        </p:spPr>
      </p:pic>
      <p:pic>
        <p:nvPicPr>
          <p:cNvPr id="6" name="Picture 5">
            <a:extLst>
              <a:ext uri="{FF2B5EF4-FFF2-40B4-BE49-F238E27FC236}">
                <a16:creationId xmlns:a16="http://schemas.microsoft.com/office/drawing/2014/main" id="{C053A287-D986-44C4-8B3D-0B1D820072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704118" y="1320581"/>
            <a:ext cx="2392680" cy="4946650"/>
          </a:xfrm>
          <a:prstGeom prst="rect">
            <a:avLst/>
          </a:prstGeom>
          <a:noFill/>
          <a:ln>
            <a:noFill/>
          </a:ln>
        </p:spPr>
      </p:pic>
      <p:pic>
        <p:nvPicPr>
          <p:cNvPr id="7" name="Picture 6">
            <a:extLst>
              <a:ext uri="{FF2B5EF4-FFF2-40B4-BE49-F238E27FC236}">
                <a16:creationId xmlns:a16="http://schemas.microsoft.com/office/drawing/2014/main" id="{A90269A6-89D6-4070-B336-C773A3CCA90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2096" y="4324666"/>
            <a:ext cx="6464238" cy="867093"/>
          </a:xfrm>
          <a:prstGeom prst="rect">
            <a:avLst/>
          </a:prstGeom>
          <a:noFill/>
          <a:ln>
            <a:noFill/>
          </a:ln>
        </p:spPr>
      </p:pic>
      <p:sp>
        <p:nvSpPr>
          <p:cNvPr id="8" name="Arrow: Right 7">
            <a:extLst>
              <a:ext uri="{FF2B5EF4-FFF2-40B4-BE49-F238E27FC236}">
                <a16:creationId xmlns:a16="http://schemas.microsoft.com/office/drawing/2014/main" id="{BD40E098-78A2-4C28-8465-8CAF8239A057}"/>
              </a:ext>
            </a:extLst>
          </p:cNvPr>
          <p:cNvSpPr/>
          <p:nvPr/>
        </p:nvSpPr>
        <p:spPr>
          <a:xfrm flipH="1">
            <a:off x="7609866" y="4453412"/>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3220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79AB-E0DA-4678-96D2-A74E2A857D23}"/>
              </a:ext>
            </a:extLst>
          </p:cNvPr>
          <p:cNvSpPr>
            <a:spLocks noGrp="1"/>
          </p:cNvSpPr>
          <p:nvPr>
            <p:ph type="title"/>
          </p:nvPr>
        </p:nvSpPr>
        <p:spPr/>
        <p:txBody>
          <a:bodyPr>
            <a:normAutofit/>
          </a:bodyPr>
          <a:lstStyle/>
          <a:p>
            <a:r>
              <a:rPr lang="en-US"/>
              <a:t>3.5. Phông chữ Web</a:t>
            </a:r>
          </a:p>
        </p:txBody>
      </p:sp>
      <p:sp>
        <p:nvSpPr>
          <p:cNvPr id="3" name="Content Placeholder 2">
            <a:extLst>
              <a:ext uri="{FF2B5EF4-FFF2-40B4-BE49-F238E27FC236}">
                <a16:creationId xmlns:a16="http://schemas.microsoft.com/office/drawing/2014/main" id="{C911ABFB-6AE9-4FEB-BDD5-E774DFB028AD}"/>
              </a:ext>
            </a:extLst>
          </p:cNvPr>
          <p:cNvSpPr>
            <a:spLocks noGrp="1"/>
          </p:cNvSpPr>
          <p:nvPr>
            <p:ph idx="1"/>
          </p:nvPr>
        </p:nvSpPr>
        <p:spPr/>
        <p:txBody>
          <a:bodyPr>
            <a:normAutofit/>
          </a:bodyPr>
          <a:lstStyle/>
          <a:p>
            <a:r>
              <a:rPr lang="en-US" sz="3600"/>
              <a:t>a.	Font families</a:t>
            </a:r>
          </a:p>
          <a:p>
            <a:r>
              <a:rPr lang="en-US" sz="3600"/>
              <a:t>b.	Web fonts</a:t>
            </a:r>
          </a:p>
        </p:txBody>
      </p:sp>
      <p:sp>
        <p:nvSpPr>
          <p:cNvPr id="4" name="Slide Number Placeholder 3">
            <a:extLst>
              <a:ext uri="{FF2B5EF4-FFF2-40B4-BE49-F238E27FC236}">
                <a16:creationId xmlns:a16="http://schemas.microsoft.com/office/drawing/2014/main" id="{3759BFCD-B3DD-4597-9FE2-2907C6C787C8}"/>
              </a:ext>
            </a:extLst>
          </p:cNvPr>
          <p:cNvSpPr>
            <a:spLocks noGrp="1"/>
          </p:cNvSpPr>
          <p:nvPr>
            <p:ph type="sldNum" sz="quarter" idx="12"/>
          </p:nvPr>
        </p:nvSpPr>
        <p:spPr/>
        <p:txBody>
          <a:bodyPr/>
          <a:lstStyle/>
          <a:p>
            <a:fld id="{5771DB1C-B372-4CFA-B223-ECAC3FCFC319}" type="slidenum">
              <a:rPr lang="en-US" smtClean="0"/>
              <a:t>102</a:t>
            </a:fld>
            <a:endParaRPr lang="en-US"/>
          </a:p>
        </p:txBody>
      </p:sp>
    </p:spTree>
    <p:extLst>
      <p:ext uri="{BB962C8B-B14F-4D97-AF65-F5344CB8AC3E}">
        <p14:creationId xmlns:p14="http://schemas.microsoft.com/office/powerpoint/2010/main" val="27770867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79AB-E0DA-4678-96D2-A74E2A857D23}"/>
              </a:ext>
            </a:extLst>
          </p:cNvPr>
          <p:cNvSpPr>
            <a:spLocks noGrp="1"/>
          </p:cNvSpPr>
          <p:nvPr>
            <p:ph type="title"/>
          </p:nvPr>
        </p:nvSpPr>
        <p:spPr/>
        <p:txBody>
          <a:bodyPr>
            <a:normAutofit/>
          </a:bodyPr>
          <a:lstStyle/>
          <a:p>
            <a:r>
              <a:rPr lang="en-US"/>
              <a:t>3.5. Phông chữ Web</a:t>
            </a:r>
          </a:p>
        </p:txBody>
      </p:sp>
      <p:sp>
        <p:nvSpPr>
          <p:cNvPr id="3" name="Content Placeholder 2">
            <a:extLst>
              <a:ext uri="{FF2B5EF4-FFF2-40B4-BE49-F238E27FC236}">
                <a16:creationId xmlns:a16="http://schemas.microsoft.com/office/drawing/2014/main" id="{C911ABFB-6AE9-4FEB-BDD5-E774DFB028AD}"/>
              </a:ext>
            </a:extLst>
          </p:cNvPr>
          <p:cNvSpPr>
            <a:spLocks noGrp="1"/>
          </p:cNvSpPr>
          <p:nvPr>
            <p:ph idx="1"/>
          </p:nvPr>
        </p:nvSpPr>
        <p:spPr/>
        <p:txBody>
          <a:bodyPr/>
          <a:lstStyle/>
          <a:p>
            <a:r>
              <a:rPr lang="en-US" b="1">
                <a:solidFill>
                  <a:schemeClr val="accent1">
                    <a:lumMod val="75000"/>
                  </a:schemeClr>
                </a:solidFill>
              </a:rPr>
              <a:t>a. Font families</a:t>
            </a:r>
          </a:p>
          <a:p>
            <a:pPr>
              <a:buFont typeface="Wingdings" panose="05000000000000000000" pitchFamily="2" charset="2"/>
              <a:buChar char="Ø"/>
            </a:pPr>
            <a:r>
              <a:rPr lang="vi-VN"/>
              <a:t>Các phông chữ được áp dụng cho HTML có thể được kiểm soát bằng cách sử dụng thuộc tính </a:t>
            </a:r>
            <a:r>
              <a:rPr lang="vi-VN" b="1">
                <a:solidFill>
                  <a:schemeClr val="accent1">
                    <a:lumMod val="75000"/>
                  </a:schemeClr>
                </a:solidFill>
              </a:rPr>
              <a:t>font-family</a:t>
            </a:r>
            <a:r>
              <a:rPr lang="vi-VN"/>
              <a:t>.</a:t>
            </a:r>
            <a:endParaRPr lang="en-US"/>
          </a:p>
          <a:p>
            <a:pPr>
              <a:buFont typeface="Wingdings" panose="05000000000000000000" pitchFamily="2" charset="2"/>
              <a:buChar char="Ø"/>
            </a:pPr>
            <a:r>
              <a:rPr lang="en-US"/>
              <a:t>Có</a:t>
            </a:r>
            <a:r>
              <a:rPr lang="vi-VN"/>
              <a:t> một hoặc nhiều tên phông chữ. Khi hiển thị một trang web, trình duyệt sẽ di chuyển xuống danh sách các giá trị </a:t>
            </a:r>
            <a:r>
              <a:rPr lang="vi-VN" b="1">
                <a:solidFill>
                  <a:schemeClr val="accent1">
                    <a:lumMod val="75000"/>
                  </a:schemeClr>
                </a:solidFill>
              </a:rPr>
              <a:t>font-family</a:t>
            </a:r>
            <a:r>
              <a:rPr lang="vi-VN"/>
              <a:t> cho đến khi tìm thấy phông chữ có sẵn trên hệ thống mà nó đang chạy</a:t>
            </a:r>
            <a:r>
              <a:rPr lang="en-US"/>
              <a:t>.</a:t>
            </a:r>
          </a:p>
        </p:txBody>
      </p:sp>
      <p:sp>
        <p:nvSpPr>
          <p:cNvPr id="4" name="Slide Number Placeholder 3">
            <a:extLst>
              <a:ext uri="{FF2B5EF4-FFF2-40B4-BE49-F238E27FC236}">
                <a16:creationId xmlns:a16="http://schemas.microsoft.com/office/drawing/2014/main" id="{3759BFCD-B3DD-4597-9FE2-2907C6C787C8}"/>
              </a:ext>
            </a:extLst>
          </p:cNvPr>
          <p:cNvSpPr>
            <a:spLocks noGrp="1"/>
          </p:cNvSpPr>
          <p:nvPr>
            <p:ph type="sldNum" sz="quarter" idx="12"/>
          </p:nvPr>
        </p:nvSpPr>
        <p:spPr/>
        <p:txBody>
          <a:bodyPr/>
          <a:lstStyle/>
          <a:p>
            <a:fld id="{5771DB1C-B372-4CFA-B223-ECAC3FCFC319}" type="slidenum">
              <a:rPr lang="en-US" smtClean="0"/>
              <a:t>103</a:t>
            </a:fld>
            <a:endParaRPr lang="en-US"/>
          </a:p>
        </p:txBody>
      </p:sp>
      <p:pic>
        <p:nvPicPr>
          <p:cNvPr id="5" name="Picture 4">
            <a:extLst>
              <a:ext uri="{FF2B5EF4-FFF2-40B4-BE49-F238E27FC236}">
                <a16:creationId xmlns:a16="http://schemas.microsoft.com/office/drawing/2014/main" id="{8040FB36-670F-482D-8D87-0600AF8603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63909" y="4267201"/>
            <a:ext cx="7451481" cy="1458912"/>
          </a:xfrm>
          <a:prstGeom prst="rect">
            <a:avLst/>
          </a:prstGeom>
          <a:noFill/>
          <a:ln>
            <a:noFill/>
          </a:ln>
        </p:spPr>
      </p:pic>
    </p:spTree>
    <p:extLst>
      <p:ext uri="{BB962C8B-B14F-4D97-AF65-F5344CB8AC3E}">
        <p14:creationId xmlns:p14="http://schemas.microsoft.com/office/powerpoint/2010/main" val="1428012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79AB-E0DA-4678-96D2-A74E2A857D23}"/>
              </a:ext>
            </a:extLst>
          </p:cNvPr>
          <p:cNvSpPr>
            <a:spLocks noGrp="1"/>
          </p:cNvSpPr>
          <p:nvPr>
            <p:ph type="title"/>
          </p:nvPr>
        </p:nvSpPr>
        <p:spPr/>
        <p:txBody>
          <a:bodyPr>
            <a:normAutofit/>
          </a:bodyPr>
          <a:lstStyle/>
          <a:p>
            <a:r>
              <a:rPr lang="en-US"/>
              <a:t>3.5. Phông chữ Web</a:t>
            </a:r>
          </a:p>
        </p:txBody>
      </p:sp>
      <p:sp>
        <p:nvSpPr>
          <p:cNvPr id="3" name="Content Placeholder 2">
            <a:extLst>
              <a:ext uri="{FF2B5EF4-FFF2-40B4-BE49-F238E27FC236}">
                <a16:creationId xmlns:a16="http://schemas.microsoft.com/office/drawing/2014/main" id="{C911ABFB-6AE9-4FEB-BDD5-E774DFB028AD}"/>
              </a:ext>
            </a:extLst>
          </p:cNvPr>
          <p:cNvSpPr>
            <a:spLocks noGrp="1"/>
          </p:cNvSpPr>
          <p:nvPr>
            <p:ph idx="1"/>
          </p:nvPr>
        </p:nvSpPr>
        <p:spPr/>
        <p:txBody>
          <a:bodyPr/>
          <a:lstStyle/>
          <a:p>
            <a:r>
              <a:rPr lang="en-US" b="1">
                <a:solidFill>
                  <a:schemeClr val="accent1">
                    <a:lumMod val="75000"/>
                  </a:schemeClr>
                </a:solidFill>
              </a:rPr>
              <a:t>b. Web fonts</a:t>
            </a:r>
          </a:p>
          <a:p>
            <a:pPr>
              <a:buFont typeface="Wingdings" panose="05000000000000000000" pitchFamily="2" charset="2"/>
              <a:buChar char="Ø"/>
            </a:pPr>
            <a:r>
              <a:rPr lang="vi-VN"/>
              <a:t>CSS cho phép chỉ định các tệp phông chữ có sẵn trên web, được tải xuống cùng với trang web khi nó được truy cập.</a:t>
            </a:r>
            <a:endParaRPr lang="en-US"/>
          </a:p>
          <a:p>
            <a:pPr>
              <a:buFont typeface="Wingdings" panose="05000000000000000000" pitchFamily="2" charset="2"/>
              <a:buChar char="Ø"/>
            </a:pPr>
            <a:r>
              <a:rPr lang="vi-VN"/>
              <a:t>Điều này có nghĩa là bất kỳ trình duyệt nào hỗ trợ tính năng CSS đều có thể hiển thị các phông chữ đã chọn.</a:t>
            </a:r>
            <a:endParaRPr lang="en-US"/>
          </a:p>
          <a:p>
            <a:pPr>
              <a:buFont typeface="Wingdings" panose="05000000000000000000" pitchFamily="2" charset="2"/>
              <a:buChar char="Ø"/>
            </a:pPr>
            <a:r>
              <a:rPr lang="en-US"/>
              <a:t>Xác định bộ quy tắc </a:t>
            </a:r>
            <a:r>
              <a:rPr lang="en-US" b="1">
                <a:solidFill>
                  <a:schemeClr val="accent1">
                    <a:lumMod val="75000"/>
                  </a:schemeClr>
                </a:solidFill>
              </a:rPr>
              <a:t>@font-face </a:t>
            </a:r>
            <a:r>
              <a:rPr lang="en-US"/>
              <a:t>ở đầu CSS:</a:t>
            </a:r>
          </a:p>
        </p:txBody>
      </p:sp>
      <p:sp>
        <p:nvSpPr>
          <p:cNvPr id="4" name="Slide Number Placeholder 3">
            <a:extLst>
              <a:ext uri="{FF2B5EF4-FFF2-40B4-BE49-F238E27FC236}">
                <a16:creationId xmlns:a16="http://schemas.microsoft.com/office/drawing/2014/main" id="{3759BFCD-B3DD-4597-9FE2-2907C6C787C8}"/>
              </a:ext>
            </a:extLst>
          </p:cNvPr>
          <p:cNvSpPr>
            <a:spLocks noGrp="1"/>
          </p:cNvSpPr>
          <p:nvPr>
            <p:ph type="sldNum" sz="quarter" idx="12"/>
          </p:nvPr>
        </p:nvSpPr>
        <p:spPr/>
        <p:txBody>
          <a:bodyPr/>
          <a:lstStyle/>
          <a:p>
            <a:fld id="{5771DB1C-B372-4CFA-B223-ECAC3FCFC319}" type="slidenum">
              <a:rPr lang="en-US" smtClean="0"/>
              <a:t>104</a:t>
            </a:fld>
            <a:endParaRPr lang="en-US"/>
          </a:p>
        </p:txBody>
      </p:sp>
      <p:pic>
        <p:nvPicPr>
          <p:cNvPr id="5" name="Picture 4">
            <a:extLst>
              <a:ext uri="{FF2B5EF4-FFF2-40B4-BE49-F238E27FC236}">
                <a16:creationId xmlns:a16="http://schemas.microsoft.com/office/drawing/2014/main" id="{97CE69F3-BD80-417C-B85A-B84EB78169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4982" y="4321680"/>
            <a:ext cx="3669030" cy="1775053"/>
          </a:xfrm>
          <a:prstGeom prst="rect">
            <a:avLst/>
          </a:prstGeom>
          <a:noFill/>
          <a:ln>
            <a:noFill/>
          </a:ln>
        </p:spPr>
      </p:pic>
      <p:pic>
        <p:nvPicPr>
          <p:cNvPr id="6" name="Picture 5">
            <a:extLst>
              <a:ext uri="{FF2B5EF4-FFF2-40B4-BE49-F238E27FC236}">
                <a16:creationId xmlns:a16="http://schemas.microsoft.com/office/drawing/2014/main" id="{56ED363C-2F7D-4118-9ECF-72070CC381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52478" y="4384445"/>
            <a:ext cx="7396621" cy="1649521"/>
          </a:xfrm>
          <a:prstGeom prst="rect">
            <a:avLst/>
          </a:prstGeom>
          <a:noFill/>
          <a:ln>
            <a:noFill/>
          </a:ln>
        </p:spPr>
      </p:pic>
    </p:spTree>
    <p:extLst>
      <p:ext uri="{BB962C8B-B14F-4D97-AF65-F5344CB8AC3E}">
        <p14:creationId xmlns:p14="http://schemas.microsoft.com/office/powerpoint/2010/main" val="39575649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4. CSS nâng cao (2)</a:t>
            </a:r>
          </a:p>
        </p:txBody>
      </p:sp>
      <p:sp>
        <p:nvSpPr>
          <p:cNvPr id="3" name="Content Placeholder 2">
            <a:extLst>
              <a:ext uri="{FF2B5EF4-FFF2-40B4-BE49-F238E27FC236}">
                <a16:creationId xmlns:a16="http://schemas.microsoft.com/office/drawing/2014/main" id="{DA378935-F088-4425-8F2C-DFF8F029EF0C}"/>
              </a:ext>
            </a:extLst>
          </p:cNvPr>
          <p:cNvSpPr>
            <a:spLocks noGrp="1"/>
          </p:cNvSpPr>
          <p:nvPr>
            <p:ph idx="1"/>
          </p:nvPr>
        </p:nvSpPr>
        <p:spPr/>
        <p:txBody>
          <a:bodyPr>
            <a:normAutofit/>
          </a:bodyPr>
          <a:lstStyle/>
          <a:p>
            <a:r>
              <a:rPr lang="en-US" sz="3600"/>
              <a:t>4.1.	Giới thiệu</a:t>
            </a:r>
          </a:p>
          <a:p>
            <a:r>
              <a:rPr lang="en-US" sz="3600"/>
              <a:t>4.2.	Normal Flow</a:t>
            </a:r>
          </a:p>
          <a:p>
            <a:r>
              <a:rPr lang="en-US" sz="3600"/>
              <a:t>4.3.	Flexbox</a:t>
            </a:r>
          </a:p>
          <a:p>
            <a:r>
              <a:rPr lang="en-US" sz="3600"/>
              <a:t>4.4.	Grids</a:t>
            </a:r>
          </a:p>
          <a:p>
            <a:r>
              <a:rPr lang="en-US" sz="3600"/>
              <a:t>4.5.	Floats</a:t>
            </a:r>
          </a:p>
          <a:p>
            <a:r>
              <a:rPr lang="en-US" sz="3600"/>
              <a:t>4.6.	Positioning</a:t>
            </a:r>
          </a:p>
          <a:p>
            <a:r>
              <a:rPr lang="en-US" sz="3600"/>
              <a:t>4.7.	Multiple-column Layout</a:t>
            </a:r>
          </a:p>
        </p:txBody>
      </p:sp>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105</a:t>
            </a:fld>
            <a:endParaRPr lang="en-US"/>
          </a:p>
        </p:txBody>
      </p:sp>
    </p:spTree>
    <p:extLst>
      <p:ext uri="{BB962C8B-B14F-4D97-AF65-F5344CB8AC3E}">
        <p14:creationId xmlns:p14="http://schemas.microsoft.com/office/powerpoint/2010/main" val="11634291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normAutofit/>
          </a:bodyPr>
          <a:lstStyle/>
          <a:p>
            <a:r>
              <a:rPr lang="en-US" sz="3200"/>
              <a:t>a.	Normal flow</a:t>
            </a:r>
          </a:p>
          <a:p>
            <a:r>
              <a:rPr lang="en-US" sz="3200"/>
              <a:t>b.	Thuộc tính display</a:t>
            </a:r>
          </a:p>
          <a:p>
            <a:r>
              <a:rPr lang="en-US" sz="3200"/>
              <a:t>c.	Flexbox</a:t>
            </a:r>
          </a:p>
          <a:p>
            <a:r>
              <a:rPr lang="en-US" sz="3200"/>
              <a:t>d.	Grid Layout</a:t>
            </a:r>
          </a:p>
          <a:p>
            <a:r>
              <a:rPr lang="en-US" sz="3200"/>
              <a:t>e.	Floats</a:t>
            </a:r>
          </a:p>
          <a:p>
            <a:r>
              <a:rPr lang="en-US" sz="3200"/>
              <a:t>f.	Positioning</a:t>
            </a:r>
          </a:p>
          <a:p>
            <a:r>
              <a:rPr lang="en-US" sz="3200"/>
              <a:t>g.	Table layout</a:t>
            </a:r>
          </a:p>
          <a:p>
            <a:r>
              <a:rPr lang="en-US" sz="3200"/>
              <a:t>h.	Multi-column layout</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106</a:t>
            </a:fld>
            <a:endParaRPr lang="en-US"/>
          </a:p>
        </p:txBody>
      </p:sp>
    </p:spTree>
    <p:extLst>
      <p:ext uri="{BB962C8B-B14F-4D97-AF65-F5344CB8AC3E}">
        <p14:creationId xmlns:p14="http://schemas.microsoft.com/office/powerpoint/2010/main" val="28455161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68018-371A-47DA-B023-5AF5D6ED1BA2}"/>
              </a:ext>
            </a:extLst>
          </p:cNvPr>
          <p:cNvSpPr>
            <a:spLocks noGrp="1"/>
          </p:cNvSpPr>
          <p:nvPr>
            <p:ph type="title"/>
          </p:nvPr>
        </p:nvSpPr>
        <p:spPr/>
        <p:txBody>
          <a:bodyPr/>
          <a:lstStyle/>
          <a:p>
            <a:r>
              <a:rPr lang="en-US"/>
              <a:t>4.1. Giới thiệu</a:t>
            </a:r>
          </a:p>
        </p:txBody>
      </p:sp>
      <p:sp>
        <p:nvSpPr>
          <p:cNvPr id="3" name="Content Placeholder 2">
            <a:extLst>
              <a:ext uri="{FF2B5EF4-FFF2-40B4-BE49-F238E27FC236}">
                <a16:creationId xmlns:a16="http://schemas.microsoft.com/office/drawing/2014/main" id="{EE2FB29B-0D0F-4525-A86B-64245D489CA6}"/>
              </a:ext>
            </a:extLst>
          </p:cNvPr>
          <p:cNvSpPr>
            <a:spLocks noGrp="1"/>
          </p:cNvSpPr>
          <p:nvPr>
            <p:ph idx="1"/>
          </p:nvPr>
        </p:nvSpPr>
        <p:spPr/>
        <p:txBody>
          <a:bodyPr>
            <a:normAutofit/>
          </a:bodyPr>
          <a:lstStyle/>
          <a:p>
            <a:pPr>
              <a:buFont typeface="Wingdings" panose="05000000000000000000" pitchFamily="2" charset="2"/>
              <a:buChar char="Ø"/>
            </a:pPr>
            <a:r>
              <a:rPr lang="en-US" sz="2400"/>
              <a:t>Các </a:t>
            </a:r>
            <a:r>
              <a:rPr lang="en-US" sz="2400" b="1">
                <a:solidFill>
                  <a:schemeClr val="accent1">
                    <a:lumMod val="75000"/>
                  </a:schemeClr>
                </a:solidFill>
              </a:rPr>
              <a:t>kỹ thuật bố cục trang CSS </a:t>
            </a:r>
            <a:r>
              <a:rPr lang="en-US" sz="2400"/>
              <a:t>cho phép lấy các phần tử có trong một trang web và kiểm soát vị trí của chúng.</a:t>
            </a:r>
          </a:p>
          <a:p>
            <a:pPr>
              <a:buFont typeface="Wingdings" panose="05000000000000000000" pitchFamily="2" charset="2"/>
              <a:buChar char="Ø"/>
            </a:pPr>
            <a:r>
              <a:rPr lang="vi-VN" sz="2400"/>
              <a:t>Mỗi kỹ thuật đều có công dụng, ưu điểm và nhược điểm.</a:t>
            </a:r>
            <a:endParaRPr lang="en-US" sz="2400"/>
          </a:p>
          <a:p>
            <a:pPr>
              <a:buFont typeface="Wingdings" panose="05000000000000000000" pitchFamily="2" charset="2"/>
              <a:buChar char="Ø"/>
            </a:pPr>
            <a:r>
              <a:rPr lang="vi-VN" sz="2400"/>
              <a:t>Không có kỹ thuật nào được thiết kế để sử dụng riêng lẻ. </a:t>
            </a:r>
            <a:endParaRPr lang="en-US" sz="2400"/>
          </a:p>
        </p:txBody>
      </p:sp>
      <p:sp>
        <p:nvSpPr>
          <p:cNvPr id="4" name="Slide Number Placeholder 3">
            <a:extLst>
              <a:ext uri="{FF2B5EF4-FFF2-40B4-BE49-F238E27FC236}">
                <a16:creationId xmlns:a16="http://schemas.microsoft.com/office/drawing/2014/main" id="{7CC7B072-30E6-449A-BFD2-C89F5711DF21}"/>
              </a:ext>
            </a:extLst>
          </p:cNvPr>
          <p:cNvSpPr>
            <a:spLocks noGrp="1"/>
          </p:cNvSpPr>
          <p:nvPr>
            <p:ph type="sldNum" sz="quarter" idx="12"/>
          </p:nvPr>
        </p:nvSpPr>
        <p:spPr/>
        <p:txBody>
          <a:bodyPr/>
          <a:lstStyle/>
          <a:p>
            <a:fld id="{5771DB1C-B372-4CFA-B223-ECAC3FCFC319}" type="slidenum">
              <a:rPr lang="en-US" smtClean="0"/>
              <a:t>107</a:t>
            </a:fld>
            <a:endParaRPr lang="en-US"/>
          </a:p>
        </p:txBody>
      </p:sp>
      <p:graphicFrame>
        <p:nvGraphicFramePr>
          <p:cNvPr id="5" name="Diagram 4">
            <a:extLst>
              <a:ext uri="{FF2B5EF4-FFF2-40B4-BE49-F238E27FC236}">
                <a16:creationId xmlns:a16="http://schemas.microsoft.com/office/drawing/2014/main" id="{1F4F5FE8-C712-4742-9E88-04FFC80EC804}"/>
              </a:ext>
            </a:extLst>
          </p:cNvPr>
          <p:cNvGraphicFramePr/>
          <p:nvPr>
            <p:extLst>
              <p:ext uri="{D42A27DB-BD31-4B8C-83A1-F6EECF244321}">
                <p14:modId xmlns:p14="http://schemas.microsoft.com/office/powerpoint/2010/main" val="2421565842"/>
              </p:ext>
            </p:extLst>
          </p:nvPr>
        </p:nvGraphicFramePr>
        <p:xfrm>
          <a:off x="241299" y="3068320"/>
          <a:ext cx="11709399" cy="3198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33655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lstStyle/>
          <a:p>
            <a:r>
              <a:rPr lang="en-US" b="1">
                <a:solidFill>
                  <a:schemeClr val="accent1">
                    <a:lumMod val="75000"/>
                  </a:schemeClr>
                </a:solidFill>
              </a:rPr>
              <a:t>a. Normal flow</a:t>
            </a:r>
          </a:p>
          <a:p>
            <a:pPr>
              <a:buFont typeface="Wingdings" panose="05000000000000000000" pitchFamily="2" charset="2"/>
              <a:buChar char="Ø"/>
            </a:pPr>
            <a:r>
              <a:rPr lang="en-US"/>
              <a:t>Là cách trình duyệt hiển thị các trang HTML theo mặc định.</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108</a:t>
            </a:fld>
            <a:endParaRPr lang="en-US"/>
          </a:p>
        </p:txBody>
      </p:sp>
      <p:pic>
        <p:nvPicPr>
          <p:cNvPr id="5" name="Picture 4">
            <a:extLst>
              <a:ext uri="{FF2B5EF4-FFF2-40B4-BE49-F238E27FC236}">
                <a16:creationId xmlns:a16="http://schemas.microsoft.com/office/drawing/2014/main" id="{48717A00-6E01-42B7-901D-FDB2EDB04D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92860" y="2738036"/>
            <a:ext cx="3329940" cy="2883193"/>
          </a:xfrm>
          <a:prstGeom prst="rect">
            <a:avLst/>
          </a:prstGeom>
          <a:noFill/>
          <a:ln>
            <a:noFill/>
          </a:ln>
        </p:spPr>
      </p:pic>
      <p:pic>
        <p:nvPicPr>
          <p:cNvPr id="6" name="Picture 5">
            <a:extLst>
              <a:ext uri="{FF2B5EF4-FFF2-40B4-BE49-F238E27FC236}">
                <a16:creationId xmlns:a16="http://schemas.microsoft.com/office/drawing/2014/main" id="{4B0C3651-BEE2-4C8A-8AE6-7E853872A3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15668" y="2698675"/>
            <a:ext cx="2784790" cy="2961914"/>
          </a:xfrm>
          <a:prstGeom prst="rect">
            <a:avLst/>
          </a:prstGeom>
          <a:noFill/>
          <a:ln>
            <a:noFill/>
          </a:ln>
        </p:spPr>
      </p:pic>
      <p:sp>
        <p:nvSpPr>
          <p:cNvPr id="7" name="Arrow: Right 6">
            <a:extLst>
              <a:ext uri="{FF2B5EF4-FFF2-40B4-BE49-F238E27FC236}">
                <a16:creationId xmlns:a16="http://schemas.microsoft.com/office/drawing/2014/main" id="{E4D72A24-948A-49E1-B3BD-7C645C12AC50}"/>
              </a:ext>
            </a:extLst>
          </p:cNvPr>
          <p:cNvSpPr/>
          <p:nvPr/>
        </p:nvSpPr>
        <p:spPr>
          <a:xfrm>
            <a:off x="5528874" y="3874832"/>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656082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normAutofit/>
          </a:bodyPr>
          <a:lstStyle/>
          <a:p>
            <a:r>
              <a:rPr lang="en-US" sz="2400" b="1">
                <a:solidFill>
                  <a:schemeClr val="accent1">
                    <a:lumMod val="75000"/>
                  </a:schemeClr>
                </a:solidFill>
              </a:rPr>
              <a:t>b. Thuộc tính display</a:t>
            </a:r>
          </a:p>
          <a:p>
            <a:pPr>
              <a:buFont typeface="Wingdings" panose="05000000000000000000" pitchFamily="2" charset="2"/>
              <a:buChar char="Ø"/>
            </a:pPr>
            <a:r>
              <a:rPr lang="vi-VN" sz="2400"/>
              <a:t>Các phương pháp chính để đạt được bố cục trang trong CSS đều liên quan đến việc </a:t>
            </a:r>
            <a:r>
              <a:rPr lang="vi-VN" sz="2400" b="1"/>
              <a:t>chỉ định các giá trị cho thuộc tính display</a:t>
            </a:r>
            <a:r>
              <a:rPr lang="vi-VN" sz="2400"/>
              <a:t>.</a:t>
            </a:r>
            <a:endParaRPr lang="en-US" sz="2400"/>
          </a:p>
          <a:p>
            <a:pPr>
              <a:buFont typeface="Wingdings" panose="05000000000000000000" pitchFamily="2" charset="2"/>
              <a:buChar char="Ø"/>
            </a:pPr>
            <a:r>
              <a:rPr lang="vi-VN" sz="2400"/>
              <a:t>Thuộc tính này cho phép thay đổi cách hiển thị mặc định.</a:t>
            </a:r>
            <a:endParaRPr lang="en-US" sz="2400"/>
          </a:p>
          <a:p>
            <a:pPr>
              <a:buFont typeface="Wingdings" panose="05000000000000000000" pitchFamily="2" charset="2"/>
              <a:buChar char="Ø"/>
            </a:pPr>
            <a:r>
              <a:rPr lang="en-US" sz="2400" u="sng"/>
              <a:t>Ví dụ</a:t>
            </a:r>
            <a:r>
              <a:rPr lang="en-US" sz="2400"/>
              <a:t>:</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109</a:t>
            </a:fld>
            <a:endParaRPr lang="en-US"/>
          </a:p>
        </p:txBody>
      </p:sp>
      <p:pic>
        <p:nvPicPr>
          <p:cNvPr id="5" name="Picture 4">
            <a:extLst>
              <a:ext uri="{FF2B5EF4-FFF2-40B4-BE49-F238E27FC236}">
                <a16:creationId xmlns:a16="http://schemas.microsoft.com/office/drawing/2014/main" id="{D6D436B6-41A0-45CC-B7E9-22B3D7CBA0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05091" y="3717815"/>
            <a:ext cx="9169118" cy="1495425"/>
          </a:xfrm>
          <a:prstGeom prst="rect">
            <a:avLst/>
          </a:prstGeom>
          <a:noFill/>
          <a:ln>
            <a:noFill/>
          </a:ln>
        </p:spPr>
      </p:pic>
    </p:spTree>
    <p:extLst>
      <p:ext uri="{BB962C8B-B14F-4D97-AF65-F5344CB8AC3E}">
        <p14:creationId xmlns:p14="http://schemas.microsoft.com/office/powerpoint/2010/main" val="71844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8FE7-8E56-469A-9B3A-AEC7BE321B34}"/>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1525B708-080A-414D-86C3-87132654AA26}"/>
              </a:ext>
            </a:extLst>
          </p:cNvPr>
          <p:cNvSpPr>
            <a:spLocks noGrp="1"/>
          </p:cNvSpPr>
          <p:nvPr>
            <p:ph idx="1"/>
          </p:nvPr>
        </p:nvSpPr>
        <p:spPr/>
        <p:txBody>
          <a:bodyPr/>
          <a:lstStyle/>
          <a:p>
            <a:r>
              <a:rPr lang="en-US" b="1">
                <a:solidFill>
                  <a:schemeClr val="accent1">
                    <a:lumMod val="75000"/>
                  </a:schemeClr>
                </a:solidFill>
              </a:rPr>
              <a:t>a. Cú pháp CSS</a:t>
            </a:r>
          </a:p>
          <a:p>
            <a:r>
              <a:rPr lang="vi-VN"/>
              <a:t>CSS là một ngôn ngữ dựa trên quy tắc</a:t>
            </a:r>
            <a:r>
              <a:rPr lang="en-US"/>
              <a:t>.</a:t>
            </a:r>
          </a:p>
        </p:txBody>
      </p:sp>
      <p:sp>
        <p:nvSpPr>
          <p:cNvPr id="4" name="Slide Number Placeholder 3">
            <a:extLst>
              <a:ext uri="{FF2B5EF4-FFF2-40B4-BE49-F238E27FC236}">
                <a16:creationId xmlns:a16="http://schemas.microsoft.com/office/drawing/2014/main" id="{7D7BAC64-3407-496C-A49C-4F2E17E2F849}"/>
              </a:ext>
            </a:extLst>
          </p:cNvPr>
          <p:cNvSpPr>
            <a:spLocks noGrp="1"/>
          </p:cNvSpPr>
          <p:nvPr>
            <p:ph type="sldNum" sz="quarter" idx="12"/>
          </p:nvPr>
        </p:nvSpPr>
        <p:spPr/>
        <p:txBody>
          <a:bodyPr/>
          <a:lstStyle/>
          <a:p>
            <a:fld id="{5771DB1C-B372-4CFA-B223-ECAC3FCFC319}" type="slidenum">
              <a:rPr lang="en-US" smtClean="0"/>
              <a:t>11</a:t>
            </a:fld>
            <a:endParaRPr lang="en-US"/>
          </a:p>
        </p:txBody>
      </p:sp>
      <p:graphicFrame>
        <p:nvGraphicFramePr>
          <p:cNvPr id="7" name="Diagram 6">
            <a:extLst>
              <a:ext uri="{FF2B5EF4-FFF2-40B4-BE49-F238E27FC236}">
                <a16:creationId xmlns:a16="http://schemas.microsoft.com/office/drawing/2014/main" id="{8D08B166-2001-4B16-9192-BC8C6ADEEAD7}"/>
              </a:ext>
            </a:extLst>
          </p:cNvPr>
          <p:cNvGraphicFramePr/>
          <p:nvPr>
            <p:extLst>
              <p:ext uri="{D42A27DB-BD31-4B8C-83A1-F6EECF244321}">
                <p14:modId xmlns:p14="http://schemas.microsoft.com/office/powerpoint/2010/main" val="4167250406"/>
              </p:ext>
            </p:extLst>
          </p:nvPr>
        </p:nvGraphicFramePr>
        <p:xfrm>
          <a:off x="228600" y="2529840"/>
          <a:ext cx="11722099" cy="283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78576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normAutofit/>
          </a:bodyPr>
          <a:lstStyle/>
          <a:p>
            <a:r>
              <a:rPr lang="en-US" sz="2400" b="1">
                <a:solidFill>
                  <a:schemeClr val="accent1">
                    <a:lumMod val="75000"/>
                  </a:schemeClr>
                </a:solidFill>
              </a:rPr>
              <a:t>b. Thuộc tính display</a:t>
            </a:r>
          </a:p>
          <a:p>
            <a:pPr>
              <a:buFont typeface="Wingdings" panose="05000000000000000000" pitchFamily="2" charset="2"/>
              <a:buChar char="Ø"/>
            </a:pPr>
            <a:r>
              <a:rPr lang="vi-VN" sz="2400"/>
              <a:t>Các phương pháp chính để đạt được bố cục trang trong CSS đều liên quan đến việc </a:t>
            </a:r>
            <a:r>
              <a:rPr lang="vi-VN" sz="2400" b="1"/>
              <a:t>chỉ định các giá trị cho thuộc tính display</a:t>
            </a:r>
            <a:r>
              <a:rPr lang="vi-VN" sz="2400"/>
              <a:t>.</a:t>
            </a:r>
            <a:endParaRPr lang="en-US" sz="2400"/>
          </a:p>
          <a:p>
            <a:pPr>
              <a:buFont typeface="Wingdings" panose="05000000000000000000" pitchFamily="2" charset="2"/>
              <a:buChar char="Ø"/>
            </a:pPr>
            <a:r>
              <a:rPr lang="vi-VN" sz="2400"/>
              <a:t>Thuộc tính này cho phép thay đổi cách hiển thị mặc định.</a:t>
            </a:r>
            <a:endParaRPr lang="en-US" sz="2400"/>
          </a:p>
          <a:p>
            <a:pPr>
              <a:buFont typeface="Wingdings" panose="05000000000000000000" pitchFamily="2" charset="2"/>
              <a:buChar char="Ø"/>
            </a:pPr>
            <a:r>
              <a:rPr lang="en-US" sz="2400" u="sng"/>
              <a:t>Ví dụ</a:t>
            </a:r>
            <a:r>
              <a:rPr lang="en-US" sz="2400"/>
              <a:t>:</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110</a:t>
            </a:fld>
            <a:endParaRPr lang="en-US"/>
          </a:p>
        </p:txBody>
      </p:sp>
      <p:pic>
        <p:nvPicPr>
          <p:cNvPr id="5" name="Picture 4">
            <a:extLst>
              <a:ext uri="{FF2B5EF4-FFF2-40B4-BE49-F238E27FC236}">
                <a16:creationId xmlns:a16="http://schemas.microsoft.com/office/drawing/2014/main" id="{6C1FB44F-2D34-403B-B709-70989A54E9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35492" y="3566794"/>
            <a:ext cx="7977800" cy="2315845"/>
          </a:xfrm>
          <a:prstGeom prst="rect">
            <a:avLst/>
          </a:prstGeom>
          <a:noFill/>
          <a:ln>
            <a:noFill/>
          </a:ln>
        </p:spPr>
      </p:pic>
    </p:spTree>
    <p:extLst>
      <p:ext uri="{BB962C8B-B14F-4D97-AF65-F5344CB8AC3E}">
        <p14:creationId xmlns:p14="http://schemas.microsoft.com/office/powerpoint/2010/main" val="41740868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a:xfrm>
            <a:off x="228600" y="1276131"/>
            <a:ext cx="3561080" cy="4883369"/>
          </a:xfrm>
        </p:spPr>
        <p:txBody>
          <a:bodyPr>
            <a:normAutofit/>
          </a:bodyPr>
          <a:lstStyle/>
          <a:p>
            <a:pPr algn="l"/>
            <a:r>
              <a:rPr lang="en-US" sz="2400" b="1">
                <a:solidFill>
                  <a:schemeClr val="accent1">
                    <a:lumMod val="75000"/>
                  </a:schemeClr>
                </a:solidFill>
              </a:rPr>
              <a:t>b. Thuộc tính display</a:t>
            </a:r>
          </a:p>
          <a:p>
            <a:pPr algn="l">
              <a:buFont typeface="Wingdings" panose="05000000000000000000" pitchFamily="2" charset="2"/>
              <a:buChar char="Ø"/>
            </a:pPr>
            <a:r>
              <a:rPr lang="vi-VN" sz="2400"/>
              <a:t>Các phương pháp chính để đạt được bố cục trang trong CSS đều liên quan đến việc </a:t>
            </a:r>
            <a:r>
              <a:rPr lang="vi-VN" sz="2400" b="1"/>
              <a:t>chỉ định các giá trị cho thuộc tính display</a:t>
            </a:r>
            <a:r>
              <a:rPr lang="vi-VN" sz="2400"/>
              <a:t>.</a:t>
            </a:r>
            <a:endParaRPr lang="en-US" sz="2400"/>
          </a:p>
          <a:p>
            <a:pPr algn="l">
              <a:buFont typeface="Wingdings" panose="05000000000000000000" pitchFamily="2" charset="2"/>
              <a:buChar char="Ø"/>
            </a:pPr>
            <a:r>
              <a:rPr lang="vi-VN" sz="2400"/>
              <a:t>Thuộc tính này cho phép thay đổi cách hiển thị mặc định.</a:t>
            </a:r>
            <a:endParaRPr lang="en-US" sz="2400"/>
          </a:p>
          <a:p>
            <a:pPr algn="l">
              <a:buFont typeface="Wingdings" panose="05000000000000000000" pitchFamily="2" charset="2"/>
              <a:buChar char="Ø"/>
            </a:pPr>
            <a:r>
              <a:rPr lang="en-US" sz="2400" u="sng"/>
              <a:t>Ví dụ</a:t>
            </a:r>
            <a:r>
              <a:rPr lang="en-US" sz="2400"/>
              <a:t>:</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111</a:t>
            </a:fld>
            <a:endParaRPr lang="en-US"/>
          </a:p>
        </p:txBody>
      </p:sp>
      <p:pic>
        <p:nvPicPr>
          <p:cNvPr id="5" name="Picture 4">
            <a:extLst>
              <a:ext uri="{FF2B5EF4-FFF2-40B4-BE49-F238E27FC236}">
                <a16:creationId xmlns:a16="http://schemas.microsoft.com/office/drawing/2014/main" id="{E6F8414E-C67E-43C9-B08B-40640052E3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59010" y="1759757"/>
            <a:ext cx="7904390" cy="3916115"/>
          </a:xfrm>
          <a:prstGeom prst="rect">
            <a:avLst/>
          </a:prstGeom>
          <a:noFill/>
          <a:ln>
            <a:noFill/>
          </a:ln>
        </p:spPr>
      </p:pic>
    </p:spTree>
    <p:extLst>
      <p:ext uri="{BB962C8B-B14F-4D97-AF65-F5344CB8AC3E}">
        <p14:creationId xmlns:p14="http://schemas.microsoft.com/office/powerpoint/2010/main" val="2652317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lstStyle/>
          <a:p>
            <a:r>
              <a:rPr lang="en-US" b="1">
                <a:solidFill>
                  <a:schemeClr val="accent1">
                    <a:lumMod val="75000"/>
                  </a:schemeClr>
                </a:solidFill>
              </a:rPr>
              <a:t>c. Flexbox</a:t>
            </a:r>
          </a:p>
          <a:p>
            <a:pPr>
              <a:buFont typeface="Wingdings" panose="05000000000000000000" pitchFamily="2" charset="2"/>
              <a:buChar char="Ø"/>
            </a:pPr>
            <a:r>
              <a:rPr lang="en-US"/>
              <a:t>L</a:t>
            </a:r>
            <a:r>
              <a:rPr lang="vi-VN"/>
              <a:t>à tên viết tắt của </a:t>
            </a:r>
            <a:r>
              <a:rPr lang="vi-VN" b="1">
                <a:solidFill>
                  <a:schemeClr val="accent1">
                    <a:lumMod val="75000"/>
                  </a:schemeClr>
                </a:solidFill>
              </a:rPr>
              <a:t>Flexible Box Layout</a:t>
            </a:r>
            <a:r>
              <a:rPr lang="vi-VN"/>
              <a:t>, được thiết kế để giúp</a:t>
            </a:r>
            <a:r>
              <a:rPr lang="en-US"/>
              <a:t> </a:t>
            </a:r>
            <a:r>
              <a:rPr lang="vi-VN"/>
              <a:t>sắp xếp </a:t>
            </a:r>
            <a:r>
              <a:rPr lang="en-US"/>
              <a:t>các phần tử </a:t>
            </a:r>
            <a:r>
              <a:rPr lang="vi-VN"/>
              <a:t>theo một chiều - dưới dạng một hàng hoặc dưới dạng cột.</a:t>
            </a:r>
            <a:endParaRPr lang="en-US"/>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112</a:t>
            </a:fld>
            <a:endParaRPr lang="en-US"/>
          </a:p>
        </p:txBody>
      </p:sp>
      <p:pic>
        <p:nvPicPr>
          <p:cNvPr id="5" name="Picture 4">
            <a:extLst>
              <a:ext uri="{FF2B5EF4-FFF2-40B4-BE49-F238E27FC236}">
                <a16:creationId xmlns:a16="http://schemas.microsoft.com/office/drawing/2014/main" id="{D9AEBBCC-4CEF-4E61-8716-E4B76C0DF3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96540" y="2700376"/>
            <a:ext cx="2446020" cy="1457248"/>
          </a:xfrm>
          <a:prstGeom prst="rect">
            <a:avLst/>
          </a:prstGeom>
          <a:noFill/>
          <a:ln>
            <a:noFill/>
          </a:ln>
        </p:spPr>
      </p:pic>
      <p:pic>
        <p:nvPicPr>
          <p:cNvPr id="6" name="Picture 5">
            <a:extLst>
              <a:ext uri="{FF2B5EF4-FFF2-40B4-BE49-F238E27FC236}">
                <a16:creationId xmlns:a16="http://schemas.microsoft.com/office/drawing/2014/main" id="{11ECEBD1-E0A1-460C-8EFF-5F382783EE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14855" y="2700376"/>
            <a:ext cx="4000694" cy="1943342"/>
          </a:xfrm>
          <a:prstGeom prst="rect">
            <a:avLst/>
          </a:prstGeom>
          <a:noFill/>
          <a:ln>
            <a:noFill/>
          </a:ln>
        </p:spPr>
      </p:pic>
      <p:pic>
        <p:nvPicPr>
          <p:cNvPr id="7" name="Picture 6">
            <a:extLst>
              <a:ext uri="{FF2B5EF4-FFF2-40B4-BE49-F238E27FC236}">
                <a16:creationId xmlns:a16="http://schemas.microsoft.com/office/drawing/2014/main" id="{0590CA59-17FC-41E0-B7B9-CF76EA9F4DA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43828" y="5077314"/>
            <a:ext cx="10104343" cy="1109001"/>
          </a:xfrm>
          <a:prstGeom prst="rect">
            <a:avLst/>
          </a:prstGeom>
          <a:noFill/>
          <a:ln>
            <a:noFill/>
          </a:ln>
        </p:spPr>
      </p:pic>
      <p:sp>
        <p:nvSpPr>
          <p:cNvPr id="8" name="Arrow: Right 7">
            <a:extLst>
              <a:ext uri="{FF2B5EF4-FFF2-40B4-BE49-F238E27FC236}">
                <a16:creationId xmlns:a16="http://schemas.microsoft.com/office/drawing/2014/main" id="{BAFED28A-0F9C-43DC-97F3-D226A470A5DF}"/>
              </a:ext>
            </a:extLst>
          </p:cNvPr>
          <p:cNvSpPr/>
          <p:nvPr/>
        </p:nvSpPr>
        <p:spPr>
          <a:xfrm rot="5400000">
            <a:off x="3679190" y="4312669"/>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664607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lstStyle/>
          <a:p>
            <a:r>
              <a:rPr lang="en-US" b="1">
                <a:solidFill>
                  <a:schemeClr val="accent1">
                    <a:lumMod val="75000"/>
                  </a:schemeClr>
                </a:solidFill>
              </a:rPr>
              <a:t>c. Flexbox</a:t>
            </a:r>
          </a:p>
          <a:p>
            <a:pPr>
              <a:buFont typeface="Wingdings" panose="05000000000000000000" pitchFamily="2" charset="2"/>
              <a:buChar char="Ø"/>
            </a:pPr>
            <a:r>
              <a:rPr lang="en-US"/>
              <a:t>Thuộc tính cho phép phần tử mở rộng hoặc thu nhỏ theo không gian có sẵn.</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113</a:t>
            </a:fld>
            <a:endParaRPr lang="en-US"/>
          </a:p>
        </p:txBody>
      </p:sp>
      <p:pic>
        <p:nvPicPr>
          <p:cNvPr id="5" name="Picture 4">
            <a:extLst>
              <a:ext uri="{FF2B5EF4-FFF2-40B4-BE49-F238E27FC236}">
                <a16:creationId xmlns:a16="http://schemas.microsoft.com/office/drawing/2014/main" id="{E29C0A2F-6E07-4BD6-92B8-0D94640447B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01926" y="2344234"/>
            <a:ext cx="2560954" cy="2511744"/>
          </a:xfrm>
          <a:prstGeom prst="rect">
            <a:avLst/>
          </a:prstGeom>
          <a:noFill/>
          <a:ln>
            <a:noFill/>
          </a:ln>
        </p:spPr>
      </p:pic>
      <p:pic>
        <p:nvPicPr>
          <p:cNvPr id="6" name="Picture 5">
            <a:extLst>
              <a:ext uri="{FF2B5EF4-FFF2-40B4-BE49-F238E27FC236}">
                <a16:creationId xmlns:a16="http://schemas.microsoft.com/office/drawing/2014/main" id="{4E87340C-3005-4FA5-A371-D727C758773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47275" y="2344234"/>
            <a:ext cx="4318471" cy="2003570"/>
          </a:xfrm>
          <a:prstGeom prst="rect">
            <a:avLst/>
          </a:prstGeom>
          <a:noFill/>
          <a:ln>
            <a:noFill/>
          </a:ln>
        </p:spPr>
      </p:pic>
      <p:pic>
        <p:nvPicPr>
          <p:cNvPr id="7" name="Picture 6">
            <a:extLst>
              <a:ext uri="{FF2B5EF4-FFF2-40B4-BE49-F238E27FC236}">
                <a16:creationId xmlns:a16="http://schemas.microsoft.com/office/drawing/2014/main" id="{47A7E8EF-2292-4158-B83B-C250C69A4D3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05080" y="5265175"/>
            <a:ext cx="9781840" cy="1044468"/>
          </a:xfrm>
          <a:prstGeom prst="rect">
            <a:avLst/>
          </a:prstGeom>
          <a:noFill/>
          <a:ln>
            <a:noFill/>
          </a:ln>
        </p:spPr>
      </p:pic>
      <p:sp>
        <p:nvSpPr>
          <p:cNvPr id="8" name="Arrow: Right 7">
            <a:extLst>
              <a:ext uri="{FF2B5EF4-FFF2-40B4-BE49-F238E27FC236}">
                <a16:creationId xmlns:a16="http://schemas.microsoft.com/office/drawing/2014/main" id="{BC799BCC-79C2-47E5-9F9F-C3B1320E8F4B}"/>
              </a:ext>
            </a:extLst>
          </p:cNvPr>
          <p:cNvSpPr/>
          <p:nvPr/>
        </p:nvSpPr>
        <p:spPr>
          <a:xfrm rot="5400000">
            <a:off x="7166150" y="4501689"/>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56985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lstStyle/>
          <a:p>
            <a:r>
              <a:rPr lang="en-US" b="1">
                <a:solidFill>
                  <a:schemeClr val="accent1">
                    <a:lumMod val="75000"/>
                  </a:schemeClr>
                </a:solidFill>
              </a:rPr>
              <a:t>d. Grid Layout</a:t>
            </a:r>
          </a:p>
          <a:p>
            <a:pPr>
              <a:buFont typeface="Wingdings" panose="05000000000000000000" pitchFamily="2" charset="2"/>
              <a:buChar char="Ø"/>
            </a:pPr>
            <a:r>
              <a:rPr lang="en-US"/>
              <a:t>Đ</a:t>
            </a:r>
            <a:r>
              <a:rPr lang="vi-VN"/>
              <a:t>ược thiết kế cho</a:t>
            </a:r>
            <a:r>
              <a:rPr lang="en-US"/>
              <a:t> bố cục</a:t>
            </a:r>
            <a:r>
              <a:rPr lang="vi-VN"/>
              <a:t> hai chiều - xếp mọi thứ theo hàng và cột.</a:t>
            </a:r>
            <a:endParaRPr lang="en-US"/>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114</a:t>
            </a:fld>
            <a:endParaRPr lang="en-US"/>
          </a:p>
        </p:txBody>
      </p:sp>
      <p:pic>
        <p:nvPicPr>
          <p:cNvPr id="5" name="Picture 4">
            <a:extLst>
              <a:ext uri="{FF2B5EF4-FFF2-40B4-BE49-F238E27FC236}">
                <a16:creationId xmlns:a16="http://schemas.microsoft.com/office/drawing/2014/main" id="{BBD0AD46-6FA3-4E9E-B9A4-382076CB5F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2403629"/>
            <a:ext cx="3604902" cy="1688818"/>
          </a:xfrm>
          <a:prstGeom prst="rect">
            <a:avLst/>
          </a:prstGeom>
          <a:noFill/>
          <a:ln>
            <a:noFill/>
          </a:ln>
        </p:spPr>
      </p:pic>
      <p:pic>
        <p:nvPicPr>
          <p:cNvPr id="6" name="Picture 5">
            <a:extLst>
              <a:ext uri="{FF2B5EF4-FFF2-40B4-BE49-F238E27FC236}">
                <a16:creationId xmlns:a16="http://schemas.microsoft.com/office/drawing/2014/main" id="{250545DF-9D47-41B4-A411-E06FE004D6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1300" y="4115354"/>
            <a:ext cx="2923104" cy="1990532"/>
          </a:xfrm>
          <a:prstGeom prst="rect">
            <a:avLst/>
          </a:prstGeom>
          <a:noFill/>
          <a:ln>
            <a:noFill/>
          </a:ln>
        </p:spPr>
      </p:pic>
      <p:pic>
        <p:nvPicPr>
          <p:cNvPr id="7" name="Picture 6">
            <a:extLst>
              <a:ext uri="{FF2B5EF4-FFF2-40B4-BE49-F238E27FC236}">
                <a16:creationId xmlns:a16="http://schemas.microsoft.com/office/drawing/2014/main" id="{38585AF6-5994-4EAA-B50F-A26E0C641D5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10659" y="2403629"/>
            <a:ext cx="7640040" cy="2398043"/>
          </a:xfrm>
          <a:prstGeom prst="rect">
            <a:avLst/>
          </a:prstGeom>
          <a:noFill/>
          <a:ln>
            <a:noFill/>
          </a:ln>
        </p:spPr>
      </p:pic>
      <p:sp>
        <p:nvSpPr>
          <p:cNvPr id="9" name="Arrow: Bent 8">
            <a:extLst>
              <a:ext uri="{FF2B5EF4-FFF2-40B4-BE49-F238E27FC236}">
                <a16:creationId xmlns:a16="http://schemas.microsoft.com/office/drawing/2014/main" id="{72963F24-C7D4-4471-A654-F99B9EE7F33E}"/>
              </a:ext>
            </a:extLst>
          </p:cNvPr>
          <p:cNvSpPr/>
          <p:nvPr/>
        </p:nvSpPr>
        <p:spPr>
          <a:xfrm rot="5400000" flipH="1">
            <a:off x="3934952" y="5079551"/>
            <a:ext cx="751412" cy="802069"/>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645310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a:xfrm>
            <a:off x="228600" y="1276131"/>
            <a:ext cx="4729480" cy="4883369"/>
          </a:xfrm>
        </p:spPr>
        <p:txBody>
          <a:bodyPr/>
          <a:lstStyle/>
          <a:p>
            <a:pPr algn="l"/>
            <a:r>
              <a:rPr lang="en-US" b="1">
                <a:solidFill>
                  <a:schemeClr val="accent1">
                    <a:lumMod val="75000"/>
                  </a:schemeClr>
                </a:solidFill>
              </a:rPr>
              <a:t>d. Grid Layout</a:t>
            </a:r>
          </a:p>
          <a:p>
            <a:pPr algn="l">
              <a:buFont typeface="Wingdings" panose="05000000000000000000" pitchFamily="2" charset="2"/>
              <a:buChar char="Ø"/>
            </a:pPr>
            <a:r>
              <a:rPr lang="en-US"/>
              <a:t>Có thể đặt các mục trên grid một cách rõ ràng, thay vì tự động sắp xếp.</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115</a:t>
            </a:fld>
            <a:endParaRPr lang="en-US"/>
          </a:p>
        </p:txBody>
      </p:sp>
      <p:pic>
        <p:nvPicPr>
          <p:cNvPr id="5" name="Picture 4">
            <a:extLst>
              <a:ext uri="{FF2B5EF4-FFF2-40B4-BE49-F238E27FC236}">
                <a16:creationId xmlns:a16="http://schemas.microsoft.com/office/drawing/2014/main" id="{DB34D39A-6C92-41B5-9B6B-31FC344460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44562" y="1541620"/>
            <a:ext cx="3519573" cy="4617880"/>
          </a:xfrm>
          <a:prstGeom prst="rect">
            <a:avLst/>
          </a:prstGeom>
          <a:noFill/>
          <a:ln>
            <a:noFill/>
          </a:ln>
        </p:spPr>
      </p:pic>
      <p:pic>
        <p:nvPicPr>
          <p:cNvPr id="6" name="Picture 5">
            <a:extLst>
              <a:ext uri="{FF2B5EF4-FFF2-40B4-BE49-F238E27FC236}">
                <a16:creationId xmlns:a16="http://schemas.microsoft.com/office/drawing/2014/main" id="{D5E63A96-1471-4592-97C9-AFDE58A719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28659" y="1541620"/>
            <a:ext cx="3109269" cy="1482090"/>
          </a:xfrm>
          <a:prstGeom prst="rect">
            <a:avLst/>
          </a:prstGeom>
          <a:noFill/>
          <a:ln>
            <a:noFill/>
          </a:ln>
        </p:spPr>
      </p:pic>
      <p:pic>
        <p:nvPicPr>
          <p:cNvPr id="7" name="Picture 6">
            <a:extLst>
              <a:ext uri="{FF2B5EF4-FFF2-40B4-BE49-F238E27FC236}">
                <a16:creationId xmlns:a16="http://schemas.microsoft.com/office/drawing/2014/main" id="{E40ECE73-CD8B-4136-8D44-A2AF5F059AA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8600" y="3717815"/>
            <a:ext cx="7604682" cy="2371344"/>
          </a:xfrm>
          <a:prstGeom prst="rect">
            <a:avLst/>
          </a:prstGeom>
          <a:noFill/>
          <a:ln>
            <a:noFill/>
          </a:ln>
        </p:spPr>
      </p:pic>
      <p:sp>
        <p:nvSpPr>
          <p:cNvPr id="8" name="Arrow: Right 7">
            <a:extLst>
              <a:ext uri="{FF2B5EF4-FFF2-40B4-BE49-F238E27FC236}">
                <a16:creationId xmlns:a16="http://schemas.microsoft.com/office/drawing/2014/main" id="{BC3CD887-E5A4-4DC2-A3F6-B6E1F758FD6A}"/>
              </a:ext>
            </a:extLst>
          </p:cNvPr>
          <p:cNvSpPr/>
          <p:nvPr/>
        </p:nvSpPr>
        <p:spPr>
          <a:xfrm rot="10800000">
            <a:off x="7903781" y="4648137"/>
            <a:ext cx="570282" cy="5107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009923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lstStyle/>
          <a:p>
            <a:r>
              <a:rPr lang="en-US" b="1">
                <a:solidFill>
                  <a:schemeClr val="accent1">
                    <a:lumMod val="75000"/>
                  </a:schemeClr>
                </a:solidFill>
              </a:rPr>
              <a:t>e. Floats</a:t>
            </a:r>
          </a:p>
          <a:p>
            <a:pPr>
              <a:buFont typeface="Wingdings" panose="05000000000000000000" pitchFamily="2" charset="2"/>
              <a:buChar char="Ø"/>
            </a:pPr>
            <a:r>
              <a:rPr lang="vi-VN"/>
              <a:t>Đ</a:t>
            </a:r>
            <a:r>
              <a:rPr lang="en-US"/>
              <a:t>ặt</a:t>
            </a:r>
            <a:r>
              <a:rPr lang="vi-VN"/>
              <a:t> các phần tử nổi lên trên và đẩy văn bản ra xung quanh.</a:t>
            </a:r>
          </a:p>
          <a:p>
            <a:pPr>
              <a:buFont typeface="Wingdings" panose="05000000000000000000" pitchFamily="2" charset="2"/>
              <a:buChar char="Ø"/>
            </a:pPr>
            <a:r>
              <a:rPr lang="vi-VN"/>
              <a:t>Thuộc tính </a:t>
            </a:r>
            <a:r>
              <a:rPr lang="vi-VN" b="1">
                <a:solidFill>
                  <a:schemeClr val="accent1">
                    <a:lumMod val="75000"/>
                  </a:schemeClr>
                </a:solidFill>
              </a:rPr>
              <a:t>float</a:t>
            </a:r>
            <a:r>
              <a:rPr lang="vi-VN"/>
              <a:t> có bốn giá trị có thể có:</a:t>
            </a:r>
          </a:p>
          <a:p>
            <a:pPr lvl="1">
              <a:buFont typeface="Wingdings" panose="05000000000000000000" pitchFamily="2" charset="2"/>
              <a:buChar char="§"/>
            </a:pPr>
            <a:r>
              <a:rPr lang="vi-VN" b="1" i="1"/>
              <a:t>left</a:t>
            </a:r>
            <a:r>
              <a:rPr lang="vi-VN"/>
              <a:t>: đặt phần tử ở trên và sang trái.</a:t>
            </a:r>
          </a:p>
          <a:p>
            <a:pPr lvl="1">
              <a:buFont typeface="Wingdings" panose="05000000000000000000" pitchFamily="2" charset="2"/>
              <a:buChar char="§"/>
            </a:pPr>
            <a:r>
              <a:rPr lang="vi-VN" b="1" i="1"/>
              <a:t>right</a:t>
            </a:r>
            <a:r>
              <a:rPr lang="vi-VN"/>
              <a:t>: đặt phần tử ở trên và sang bên phải.</a:t>
            </a:r>
          </a:p>
          <a:p>
            <a:pPr lvl="1">
              <a:buFont typeface="Wingdings" panose="05000000000000000000" pitchFamily="2" charset="2"/>
              <a:buChar char="§"/>
            </a:pPr>
            <a:r>
              <a:rPr lang="vi-VN" b="1" i="1"/>
              <a:t>none</a:t>
            </a:r>
            <a:r>
              <a:rPr lang="vi-VN"/>
              <a:t>: không đặt phần tử ở trên</a:t>
            </a:r>
            <a:r>
              <a:rPr lang="en-US"/>
              <a:t>.</a:t>
            </a:r>
            <a:endParaRPr lang="vi-VN"/>
          </a:p>
          <a:p>
            <a:pPr lvl="1">
              <a:buFont typeface="Wingdings" panose="05000000000000000000" pitchFamily="2" charset="2"/>
              <a:buChar char="§"/>
            </a:pPr>
            <a:r>
              <a:rPr lang="vi-VN" b="1" i="1"/>
              <a:t>inherit</a:t>
            </a:r>
            <a:r>
              <a:rPr lang="vi-VN"/>
              <a:t>: Chỉ định rằng giá trị của thuộc tính float phải được kế thừa từ phần tử cha.</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116</a:t>
            </a:fld>
            <a:endParaRPr lang="en-US"/>
          </a:p>
        </p:txBody>
      </p:sp>
    </p:spTree>
    <p:extLst>
      <p:ext uri="{BB962C8B-B14F-4D97-AF65-F5344CB8AC3E}">
        <p14:creationId xmlns:p14="http://schemas.microsoft.com/office/powerpoint/2010/main" val="37593458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lstStyle/>
          <a:p>
            <a:r>
              <a:rPr lang="en-US" b="1">
                <a:solidFill>
                  <a:schemeClr val="accent1">
                    <a:lumMod val="75000"/>
                  </a:schemeClr>
                </a:solidFill>
              </a:rPr>
              <a:t>e. Floats</a:t>
            </a:r>
          </a:p>
          <a:p>
            <a:pPr>
              <a:buFont typeface="Wingdings" panose="05000000000000000000" pitchFamily="2" charset="2"/>
              <a:buChar char="Ø"/>
            </a:pPr>
            <a:r>
              <a:rPr lang="en-US" u="sng"/>
              <a:t>Ví dụ</a:t>
            </a:r>
            <a:r>
              <a:rPr lang="en-US"/>
              <a:t>:</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117</a:t>
            </a:fld>
            <a:endParaRPr lang="en-US"/>
          </a:p>
        </p:txBody>
      </p:sp>
      <p:pic>
        <p:nvPicPr>
          <p:cNvPr id="5" name="Picture 4">
            <a:extLst>
              <a:ext uri="{FF2B5EF4-FFF2-40B4-BE49-F238E27FC236}">
                <a16:creationId xmlns:a16="http://schemas.microsoft.com/office/drawing/2014/main" id="{8D0917FC-A0A8-425D-B4DE-31EA758A23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02642" y="1336632"/>
            <a:ext cx="7348057" cy="1290059"/>
          </a:xfrm>
          <a:prstGeom prst="rect">
            <a:avLst/>
          </a:prstGeom>
          <a:noFill/>
          <a:ln>
            <a:noFill/>
          </a:ln>
        </p:spPr>
      </p:pic>
      <p:pic>
        <p:nvPicPr>
          <p:cNvPr id="6" name="Picture 5">
            <a:extLst>
              <a:ext uri="{FF2B5EF4-FFF2-40B4-BE49-F238E27FC236}">
                <a16:creationId xmlns:a16="http://schemas.microsoft.com/office/drawing/2014/main" id="{23DA21E8-8960-4B00-9692-7CE8F10076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611995" y="2691343"/>
            <a:ext cx="2338704" cy="1684621"/>
          </a:xfrm>
          <a:prstGeom prst="rect">
            <a:avLst/>
          </a:prstGeom>
          <a:noFill/>
          <a:ln>
            <a:noFill/>
          </a:ln>
        </p:spPr>
      </p:pic>
      <p:pic>
        <p:nvPicPr>
          <p:cNvPr id="7" name="Picture 6">
            <a:extLst>
              <a:ext uri="{FF2B5EF4-FFF2-40B4-BE49-F238E27FC236}">
                <a16:creationId xmlns:a16="http://schemas.microsoft.com/office/drawing/2014/main" id="{567B316D-4893-4799-BAE6-899295943CF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8600" y="2592295"/>
            <a:ext cx="6708139" cy="3608896"/>
          </a:xfrm>
          <a:prstGeom prst="rect">
            <a:avLst/>
          </a:prstGeom>
          <a:noFill/>
          <a:ln>
            <a:noFill/>
          </a:ln>
        </p:spPr>
      </p:pic>
      <p:sp>
        <p:nvSpPr>
          <p:cNvPr id="8" name="Arrow: Right 7">
            <a:extLst>
              <a:ext uri="{FF2B5EF4-FFF2-40B4-BE49-F238E27FC236}">
                <a16:creationId xmlns:a16="http://schemas.microsoft.com/office/drawing/2014/main" id="{E1D8A00B-149C-4B1F-B29B-809152C8A5AE}"/>
              </a:ext>
            </a:extLst>
          </p:cNvPr>
          <p:cNvSpPr/>
          <p:nvPr/>
        </p:nvSpPr>
        <p:spPr>
          <a:xfrm rot="10800000">
            <a:off x="7755857" y="3253478"/>
            <a:ext cx="1037019" cy="92867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10236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lstStyle/>
          <a:p>
            <a:r>
              <a:rPr lang="en-US" b="1">
                <a:solidFill>
                  <a:schemeClr val="accent1">
                    <a:lumMod val="75000"/>
                  </a:schemeClr>
                </a:solidFill>
              </a:rPr>
              <a:t>f. Positioning</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118</a:t>
            </a:fld>
            <a:endParaRPr lang="en-US"/>
          </a:p>
        </p:txBody>
      </p:sp>
      <p:graphicFrame>
        <p:nvGraphicFramePr>
          <p:cNvPr id="5" name="Diagram 4">
            <a:extLst>
              <a:ext uri="{FF2B5EF4-FFF2-40B4-BE49-F238E27FC236}">
                <a16:creationId xmlns:a16="http://schemas.microsoft.com/office/drawing/2014/main" id="{6B7995E1-D765-4EC9-91A7-5B596CADC3F8}"/>
              </a:ext>
            </a:extLst>
          </p:cNvPr>
          <p:cNvGraphicFramePr/>
          <p:nvPr>
            <p:extLst>
              <p:ext uri="{D42A27DB-BD31-4B8C-83A1-F6EECF244321}">
                <p14:modId xmlns:p14="http://schemas.microsoft.com/office/powerpoint/2010/main" val="4128324223"/>
              </p:ext>
            </p:extLst>
          </p:nvPr>
        </p:nvGraphicFramePr>
        <p:xfrm>
          <a:off x="-60960" y="1728047"/>
          <a:ext cx="10495280" cy="4431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91144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p:txBody>
          <a:bodyPr>
            <a:normAutofit/>
          </a:bodyPr>
          <a:lstStyle/>
          <a:p>
            <a:r>
              <a:rPr lang="en-US" sz="2400" b="1">
                <a:solidFill>
                  <a:schemeClr val="accent1">
                    <a:lumMod val="75000"/>
                  </a:schemeClr>
                </a:solidFill>
              </a:rPr>
              <a:t>f. Positioning</a:t>
            </a:r>
          </a:p>
          <a:p>
            <a:r>
              <a:rPr lang="en-US" sz="2400" b="1" u="sng"/>
              <a:t>Simple</a:t>
            </a:r>
          </a:p>
          <a:p>
            <a:pPr>
              <a:buFont typeface="Wingdings" panose="05000000000000000000" pitchFamily="2" charset="2"/>
              <a:buChar char="Ø"/>
            </a:pPr>
            <a:r>
              <a:rPr lang="en-US" sz="2400"/>
              <a:t>Vị trí mặc định theo normal flow.</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119</a:t>
            </a:fld>
            <a:endParaRPr lang="en-US"/>
          </a:p>
        </p:txBody>
      </p:sp>
      <p:pic>
        <p:nvPicPr>
          <p:cNvPr id="5" name="Picture 4">
            <a:extLst>
              <a:ext uri="{FF2B5EF4-FFF2-40B4-BE49-F238E27FC236}">
                <a16:creationId xmlns:a16="http://schemas.microsoft.com/office/drawing/2014/main" id="{18D5B7B2-BEC9-46E8-851A-9DD78B27D6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60767" y="1378411"/>
            <a:ext cx="5989932" cy="1713449"/>
          </a:xfrm>
          <a:prstGeom prst="rect">
            <a:avLst/>
          </a:prstGeom>
          <a:noFill/>
          <a:ln>
            <a:noFill/>
          </a:ln>
        </p:spPr>
      </p:pic>
      <p:pic>
        <p:nvPicPr>
          <p:cNvPr id="6" name="Picture 5">
            <a:extLst>
              <a:ext uri="{FF2B5EF4-FFF2-40B4-BE49-F238E27FC236}">
                <a16:creationId xmlns:a16="http://schemas.microsoft.com/office/drawing/2014/main" id="{AD120935-60B2-47C5-96B0-2013989DFA3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41408" y="3142277"/>
            <a:ext cx="3721992" cy="2966805"/>
          </a:xfrm>
          <a:prstGeom prst="rect">
            <a:avLst/>
          </a:prstGeom>
          <a:noFill/>
          <a:ln>
            <a:noFill/>
          </a:ln>
        </p:spPr>
      </p:pic>
      <p:pic>
        <p:nvPicPr>
          <p:cNvPr id="7" name="Picture 6">
            <a:extLst>
              <a:ext uri="{FF2B5EF4-FFF2-40B4-BE49-F238E27FC236}">
                <a16:creationId xmlns:a16="http://schemas.microsoft.com/office/drawing/2014/main" id="{49C6A719-6076-488C-9ACF-6881D4642D1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41300" y="3328703"/>
            <a:ext cx="6517640" cy="2593952"/>
          </a:xfrm>
          <a:prstGeom prst="rect">
            <a:avLst/>
          </a:prstGeom>
          <a:noFill/>
          <a:ln>
            <a:noFill/>
          </a:ln>
        </p:spPr>
      </p:pic>
      <p:sp>
        <p:nvSpPr>
          <p:cNvPr id="8" name="Arrow: Right 7">
            <a:extLst>
              <a:ext uri="{FF2B5EF4-FFF2-40B4-BE49-F238E27FC236}">
                <a16:creationId xmlns:a16="http://schemas.microsoft.com/office/drawing/2014/main" id="{EFCBACA7-B941-4241-8CB6-4B9E5D5FA886}"/>
              </a:ext>
            </a:extLst>
          </p:cNvPr>
          <p:cNvSpPr/>
          <p:nvPr/>
        </p:nvSpPr>
        <p:spPr>
          <a:xfrm rot="10800000">
            <a:off x="7127882" y="4292283"/>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9586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8FE7-8E56-469A-9B3A-AEC7BE321B34}"/>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1525B708-080A-414D-86C3-87132654AA26}"/>
              </a:ext>
            </a:extLst>
          </p:cNvPr>
          <p:cNvSpPr>
            <a:spLocks noGrp="1"/>
          </p:cNvSpPr>
          <p:nvPr>
            <p:ph idx="1"/>
          </p:nvPr>
        </p:nvSpPr>
        <p:spPr/>
        <p:txBody>
          <a:bodyPr>
            <a:normAutofit fontScale="92500"/>
          </a:bodyPr>
          <a:lstStyle/>
          <a:p>
            <a:r>
              <a:rPr lang="en-US" b="1">
                <a:solidFill>
                  <a:schemeClr val="accent1">
                    <a:lumMod val="75000"/>
                  </a:schemeClr>
                </a:solidFill>
              </a:rPr>
              <a:t>a. Cú pháp CSS</a:t>
            </a:r>
          </a:p>
          <a:p>
            <a:endParaRPr lang="en-US"/>
          </a:p>
          <a:p>
            <a:endParaRPr lang="en-US"/>
          </a:p>
          <a:p>
            <a:endParaRPr lang="en-US"/>
          </a:p>
          <a:p>
            <a:endParaRPr lang="en-US"/>
          </a:p>
          <a:p>
            <a:pPr>
              <a:buFont typeface="Wingdings" panose="05000000000000000000" pitchFamily="2" charset="2"/>
              <a:buChar char="Ø"/>
            </a:pPr>
            <a:r>
              <a:rPr lang="vi-VN"/>
              <a:t>Quy tắc mở bằng một </a:t>
            </a:r>
            <a:r>
              <a:rPr lang="vi-VN" b="1">
                <a:solidFill>
                  <a:schemeClr val="accent1">
                    <a:lumMod val="75000"/>
                  </a:schemeClr>
                </a:solidFill>
              </a:rPr>
              <a:t>selector</a:t>
            </a:r>
            <a:r>
              <a:rPr lang="vi-VN"/>
              <a:t>. Thao tác này sẽ chọn phần tử HTML mà chúng ta sẽ tạo kiểu. Trong trường hợp này, chúng </a:t>
            </a:r>
            <a:r>
              <a:rPr lang="en-US"/>
              <a:t>ta</a:t>
            </a:r>
            <a:r>
              <a:rPr lang="vi-VN"/>
              <a:t> đang tạo kiểu tiêu đề cấp một (&lt;h1&gt;).</a:t>
            </a:r>
          </a:p>
          <a:p>
            <a:pPr>
              <a:buFont typeface="Wingdings" panose="05000000000000000000" pitchFamily="2" charset="2"/>
              <a:buChar char="Ø"/>
            </a:pPr>
            <a:r>
              <a:rPr lang="vi-VN"/>
              <a:t>Sau đó</a:t>
            </a:r>
            <a:r>
              <a:rPr lang="en-US"/>
              <a:t>,</a:t>
            </a:r>
            <a:r>
              <a:rPr lang="vi-VN"/>
              <a:t> chúng ta có một tập hợp các dấu ngoặc nhọn {}. Bên trong </a:t>
            </a:r>
            <a:r>
              <a:rPr lang="en-US"/>
              <a:t>{}</a:t>
            </a:r>
            <a:r>
              <a:rPr lang="vi-VN"/>
              <a:t> sẽ là một hoặc nhiều khai báo, có dạng </a:t>
            </a:r>
            <a:r>
              <a:rPr lang="vi-VN" b="1">
                <a:solidFill>
                  <a:schemeClr val="accent1">
                    <a:lumMod val="75000"/>
                  </a:schemeClr>
                </a:solidFill>
              </a:rPr>
              <a:t>các cặp thuộc tính và giá trị</a:t>
            </a:r>
            <a:r>
              <a:rPr lang="vi-VN"/>
              <a:t>. Mỗi cặp chỉ định một thuộc tính của phần tử mà chúng </a:t>
            </a:r>
            <a:r>
              <a:rPr lang="en-US"/>
              <a:t>ta</a:t>
            </a:r>
            <a:r>
              <a:rPr lang="vi-VN"/>
              <a:t> đang chọn, sau đó là một giá trị cung cấp cho thuộc tính.</a:t>
            </a:r>
          </a:p>
        </p:txBody>
      </p:sp>
      <p:sp>
        <p:nvSpPr>
          <p:cNvPr id="4" name="Slide Number Placeholder 3">
            <a:extLst>
              <a:ext uri="{FF2B5EF4-FFF2-40B4-BE49-F238E27FC236}">
                <a16:creationId xmlns:a16="http://schemas.microsoft.com/office/drawing/2014/main" id="{7D7BAC64-3407-496C-A49C-4F2E17E2F849}"/>
              </a:ext>
            </a:extLst>
          </p:cNvPr>
          <p:cNvSpPr>
            <a:spLocks noGrp="1"/>
          </p:cNvSpPr>
          <p:nvPr>
            <p:ph type="sldNum" sz="quarter" idx="12"/>
          </p:nvPr>
        </p:nvSpPr>
        <p:spPr/>
        <p:txBody>
          <a:bodyPr/>
          <a:lstStyle/>
          <a:p>
            <a:fld id="{5771DB1C-B372-4CFA-B223-ECAC3FCFC319}" type="slidenum">
              <a:rPr lang="en-US" smtClean="0"/>
              <a:t>12</a:t>
            </a:fld>
            <a:endParaRPr lang="en-US"/>
          </a:p>
        </p:txBody>
      </p:sp>
      <p:sp>
        <p:nvSpPr>
          <p:cNvPr id="5" name="Rectangle: Rounded Corners 4">
            <a:extLst>
              <a:ext uri="{FF2B5EF4-FFF2-40B4-BE49-F238E27FC236}">
                <a16:creationId xmlns:a16="http://schemas.microsoft.com/office/drawing/2014/main" id="{8FE3B4E3-FA6D-4040-9237-05F784312D26}"/>
              </a:ext>
            </a:extLst>
          </p:cNvPr>
          <p:cNvSpPr/>
          <p:nvPr/>
        </p:nvSpPr>
        <p:spPr>
          <a:xfrm>
            <a:off x="1466777" y="1854200"/>
            <a:ext cx="3789680" cy="15748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vi-VN" sz="2000">
                <a:latin typeface="+mj-lt"/>
              </a:rPr>
              <a:t>“Tôi muốn tiêu đề chính trên trang</a:t>
            </a:r>
            <a:r>
              <a:rPr lang="en-US" sz="2000">
                <a:latin typeface="+mj-lt"/>
              </a:rPr>
              <a:t> </a:t>
            </a:r>
            <a:r>
              <a:rPr lang="en-US" sz="2000">
                <a:latin typeface="Times New Roman" panose="02020603050405020304" pitchFamily="18" charset="0"/>
                <a:cs typeface="Times New Roman" panose="02020603050405020304" pitchFamily="18" charset="0"/>
              </a:rPr>
              <a:t>web</a:t>
            </a:r>
            <a:r>
              <a:rPr lang="en-US" sz="2000">
                <a:latin typeface="+mj-lt"/>
              </a:rPr>
              <a:t> </a:t>
            </a:r>
            <a:r>
              <a:rPr lang="vi-VN" sz="2000">
                <a:latin typeface="+mj-lt"/>
              </a:rPr>
              <a:t>được hiển thị dưới dạng văn bản lớn màu đỏ.” </a:t>
            </a:r>
            <a:endParaRPr lang="en-US" sz="2000">
              <a:latin typeface="+mj-lt"/>
            </a:endParaRPr>
          </a:p>
        </p:txBody>
      </p:sp>
      <p:pic>
        <p:nvPicPr>
          <p:cNvPr id="6" name="Picture 5">
            <a:extLst>
              <a:ext uri="{FF2B5EF4-FFF2-40B4-BE49-F238E27FC236}">
                <a16:creationId xmlns:a16="http://schemas.microsoft.com/office/drawing/2014/main" id="{1C8FF9B7-A617-445C-90DE-7AA01CA9B3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35544" y="1854199"/>
            <a:ext cx="3051545" cy="1574801"/>
          </a:xfrm>
          <a:prstGeom prst="rect">
            <a:avLst/>
          </a:prstGeom>
          <a:noFill/>
          <a:ln>
            <a:noFill/>
          </a:ln>
        </p:spPr>
      </p:pic>
      <p:sp>
        <p:nvSpPr>
          <p:cNvPr id="7" name="Arrow: Right 6">
            <a:extLst>
              <a:ext uri="{FF2B5EF4-FFF2-40B4-BE49-F238E27FC236}">
                <a16:creationId xmlns:a16="http://schemas.microsoft.com/office/drawing/2014/main" id="{CD9529BF-1836-4897-895C-9E57DBDA9F1A}"/>
              </a:ext>
            </a:extLst>
          </p:cNvPr>
          <p:cNvSpPr/>
          <p:nvPr/>
        </p:nvSpPr>
        <p:spPr>
          <a:xfrm>
            <a:off x="5749290" y="2340829"/>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08876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a:xfrm>
            <a:off x="228600" y="1276131"/>
            <a:ext cx="4038600" cy="4883369"/>
          </a:xfrm>
        </p:spPr>
        <p:txBody>
          <a:bodyPr/>
          <a:lstStyle/>
          <a:p>
            <a:pPr algn="l"/>
            <a:r>
              <a:rPr lang="en-US" b="1">
                <a:solidFill>
                  <a:schemeClr val="accent1">
                    <a:lumMod val="75000"/>
                  </a:schemeClr>
                </a:solidFill>
              </a:rPr>
              <a:t>f. Positioning</a:t>
            </a:r>
          </a:p>
          <a:p>
            <a:pPr algn="l"/>
            <a:r>
              <a:rPr lang="vi-VN" b="1" u="sng"/>
              <a:t>Relative</a:t>
            </a:r>
          </a:p>
          <a:p>
            <a:pPr algn="l">
              <a:buFont typeface="Wingdings" panose="05000000000000000000" pitchFamily="2" charset="2"/>
              <a:buChar char="Ø"/>
            </a:pPr>
            <a:r>
              <a:rPr lang="en-US"/>
              <a:t>C</a:t>
            </a:r>
            <a:r>
              <a:rPr lang="vi-VN"/>
              <a:t>ho phép thiết lập vị trí tương đối một mục từ vị trí mặc định của nó trong normal flow.</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120</a:t>
            </a:fld>
            <a:endParaRPr lang="en-US"/>
          </a:p>
        </p:txBody>
      </p:sp>
      <p:pic>
        <p:nvPicPr>
          <p:cNvPr id="5" name="Picture 4">
            <a:extLst>
              <a:ext uri="{FF2B5EF4-FFF2-40B4-BE49-F238E27FC236}">
                <a16:creationId xmlns:a16="http://schemas.microsoft.com/office/drawing/2014/main" id="{B584576A-E9BE-487C-949A-32B7115083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33073" y="1276131"/>
            <a:ext cx="4038600" cy="2172641"/>
          </a:xfrm>
          <a:prstGeom prst="rect">
            <a:avLst/>
          </a:prstGeom>
          <a:noFill/>
          <a:ln>
            <a:noFill/>
          </a:ln>
        </p:spPr>
      </p:pic>
      <p:pic>
        <p:nvPicPr>
          <p:cNvPr id="6" name="Picture 5">
            <a:extLst>
              <a:ext uri="{FF2B5EF4-FFF2-40B4-BE49-F238E27FC236}">
                <a16:creationId xmlns:a16="http://schemas.microsoft.com/office/drawing/2014/main" id="{6D8E56C5-4B83-4F42-8049-947B5517A8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30825" y="3532435"/>
            <a:ext cx="6843096" cy="2730500"/>
          </a:xfrm>
          <a:prstGeom prst="rect">
            <a:avLst/>
          </a:prstGeom>
          <a:noFill/>
          <a:ln>
            <a:noFill/>
          </a:ln>
        </p:spPr>
      </p:pic>
    </p:spTree>
    <p:extLst>
      <p:ext uri="{BB962C8B-B14F-4D97-AF65-F5344CB8AC3E}">
        <p14:creationId xmlns:p14="http://schemas.microsoft.com/office/powerpoint/2010/main" val="34203380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a:xfrm>
            <a:off x="228600" y="1276131"/>
            <a:ext cx="4038600" cy="4883369"/>
          </a:xfrm>
        </p:spPr>
        <p:txBody>
          <a:bodyPr/>
          <a:lstStyle/>
          <a:p>
            <a:pPr algn="l"/>
            <a:r>
              <a:rPr lang="en-US" b="1">
                <a:solidFill>
                  <a:schemeClr val="accent1">
                    <a:lumMod val="75000"/>
                  </a:schemeClr>
                </a:solidFill>
              </a:rPr>
              <a:t>f. Positioning</a:t>
            </a:r>
          </a:p>
          <a:p>
            <a:pPr marL="0" indent="0" algn="l">
              <a:buNone/>
            </a:pPr>
            <a:r>
              <a:rPr lang="vi-VN" b="1" u="sng"/>
              <a:t>Absolute</a:t>
            </a:r>
          </a:p>
          <a:p>
            <a:pPr algn="l">
              <a:buFont typeface="Wingdings" panose="05000000000000000000" pitchFamily="2" charset="2"/>
              <a:buChar char="Ø"/>
            </a:pPr>
            <a:r>
              <a:rPr lang="en-US"/>
              <a:t>Đ</a:t>
            </a:r>
            <a:r>
              <a:rPr lang="vi-VN"/>
              <a:t>ịnh vị</a:t>
            </a:r>
            <a:r>
              <a:rPr lang="en-US"/>
              <a:t> tuyệt đối</a:t>
            </a:r>
            <a:r>
              <a:rPr lang="vi-VN"/>
              <a:t> </a:t>
            </a:r>
            <a:r>
              <a:rPr lang="en-US"/>
              <a:t>một phần tử</a:t>
            </a:r>
            <a:r>
              <a:rPr lang="vi-VN"/>
              <a:t> bằng cách sử dụng các khoảng cách từ các cạnh của khối chứa.</a:t>
            </a:r>
          </a:p>
          <a:p>
            <a:pPr marL="0" indent="0" algn="l">
              <a:buNone/>
            </a:pPr>
            <a:endParaRPr lang="vi-VN"/>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121</a:t>
            </a:fld>
            <a:endParaRPr lang="en-US"/>
          </a:p>
        </p:txBody>
      </p:sp>
      <p:pic>
        <p:nvPicPr>
          <p:cNvPr id="7" name="Picture 6">
            <a:extLst>
              <a:ext uri="{FF2B5EF4-FFF2-40B4-BE49-F238E27FC236}">
                <a16:creationId xmlns:a16="http://schemas.microsoft.com/office/drawing/2014/main" id="{5CF7CE81-C9F5-4392-89DF-45557CA94F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53241" y="1313313"/>
            <a:ext cx="4121597" cy="2214376"/>
          </a:xfrm>
          <a:prstGeom prst="rect">
            <a:avLst/>
          </a:prstGeom>
          <a:noFill/>
          <a:ln>
            <a:noFill/>
          </a:ln>
        </p:spPr>
      </p:pic>
      <p:pic>
        <p:nvPicPr>
          <p:cNvPr id="8" name="Picture 7">
            <a:extLst>
              <a:ext uri="{FF2B5EF4-FFF2-40B4-BE49-F238E27FC236}">
                <a16:creationId xmlns:a16="http://schemas.microsoft.com/office/drawing/2014/main" id="{3524D7D5-8FFC-4AAB-BA71-0735524B75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28828" y="3613369"/>
            <a:ext cx="6770425" cy="2701503"/>
          </a:xfrm>
          <a:prstGeom prst="rect">
            <a:avLst/>
          </a:prstGeom>
          <a:noFill/>
          <a:ln>
            <a:noFill/>
          </a:ln>
        </p:spPr>
      </p:pic>
    </p:spTree>
    <p:extLst>
      <p:ext uri="{BB962C8B-B14F-4D97-AF65-F5344CB8AC3E}">
        <p14:creationId xmlns:p14="http://schemas.microsoft.com/office/powerpoint/2010/main" val="36885226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a:xfrm>
            <a:off x="228600" y="1276131"/>
            <a:ext cx="4038600" cy="4883369"/>
          </a:xfrm>
        </p:spPr>
        <p:txBody>
          <a:bodyPr>
            <a:normAutofit/>
          </a:bodyPr>
          <a:lstStyle/>
          <a:p>
            <a:pPr algn="l"/>
            <a:r>
              <a:rPr lang="en-US" b="1">
                <a:solidFill>
                  <a:schemeClr val="accent1">
                    <a:lumMod val="75000"/>
                  </a:schemeClr>
                </a:solidFill>
              </a:rPr>
              <a:t>f. Positioning</a:t>
            </a:r>
          </a:p>
          <a:p>
            <a:pPr marL="0" indent="0" algn="l">
              <a:buNone/>
            </a:pPr>
            <a:r>
              <a:rPr lang="vi-VN" b="1" u="sng"/>
              <a:t>Fixed</a:t>
            </a:r>
          </a:p>
          <a:p>
            <a:pPr algn="l">
              <a:buFont typeface="Wingdings" panose="05000000000000000000" pitchFamily="2" charset="2"/>
              <a:buChar char="Ø"/>
            </a:pPr>
            <a:r>
              <a:rPr lang="vi-VN"/>
              <a:t>Định vị cố định </a:t>
            </a:r>
            <a:r>
              <a:rPr lang="en-US"/>
              <a:t>một phần tử theo </a:t>
            </a:r>
            <a:r>
              <a:rPr lang="vi-VN"/>
              <a:t>chế độ xem.</a:t>
            </a:r>
            <a:endParaRPr lang="en-US"/>
          </a:p>
          <a:p>
            <a:pPr algn="l">
              <a:buFont typeface="Wingdings" panose="05000000000000000000" pitchFamily="2" charset="2"/>
              <a:buChar char="Ø"/>
            </a:pPr>
            <a:r>
              <a:rPr lang="vi-VN"/>
              <a:t>Vì mục này vẫn cố định liên quan đến chế độ xem, chúng </a:t>
            </a:r>
            <a:r>
              <a:rPr lang="en-US"/>
              <a:t>ta</a:t>
            </a:r>
            <a:r>
              <a:rPr lang="vi-VN"/>
              <a:t> có thể tạo các hiệu ứng như menu vẫn cố định khi </a:t>
            </a:r>
            <a:r>
              <a:rPr lang="en-US"/>
              <a:t>cuộn trang web</a:t>
            </a:r>
            <a:r>
              <a:rPr lang="vi-VN"/>
              <a:t>.</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122</a:t>
            </a:fld>
            <a:endParaRPr lang="en-US"/>
          </a:p>
        </p:txBody>
      </p:sp>
      <p:pic>
        <p:nvPicPr>
          <p:cNvPr id="5" name="Picture 4">
            <a:extLst>
              <a:ext uri="{FF2B5EF4-FFF2-40B4-BE49-F238E27FC236}">
                <a16:creationId xmlns:a16="http://schemas.microsoft.com/office/drawing/2014/main" id="{B1C27D30-219C-44AC-8808-8539FD09EC1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05386" y="1389379"/>
            <a:ext cx="3722053" cy="2128574"/>
          </a:xfrm>
          <a:prstGeom prst="rect">
            <a:avLst/>
          </a:prstGeom>
          <a:noFill/>
          <a:ln>
            <a:noFill/>
          </a:ln>
        </p:spPr>
      </p:pic>
      <p:pic>
        <p:nvPicPr>
          <p:cNvPr id="6" name="Picture 5">
            <a:extLst>
              <a:ext uri="{FF2B5EF4-FFF2-40B4-BE49-F238E27FC236}">
                <a16:creationId xmlns:a16="http://schemas.microsoft.com/office/drawing/2014/main" id="{2F175E8D-F691-47C6-9321-06B39245485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843904" y="1389379"/>
            <a:ext cx="2368579" cy="1655645"/>
          </a:xfrm>
          <a:prstGeom prst="rect">
            <a:avLst/>
          </a:prstGeom>
          <a:noFill/>
          <a:ln>
            <a:noFill/>
          </a:ln>
        </p:spPr>
      </p:pic>
      <p:pic>
        <p:nvPicPr>
          <p:cNvPr id="7" name="Picture 6">
            <a:extLst>
              <a:ext uri="{FF2B5EF4-FFF2-40B4-BE49-F238E27FC236}">
                <a16:creationId xmlns:a16="http://schemas.microsoft.com/office/drawing/2014/main" id="{596FE30D-5330-41A5-913D-E58EF077BE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0250" y="4132581"/>
            <a:ext cx="7593150" cy="2026919"/>
          </a:xfrm>
          <a:prstGeom prst="rect">
            <a:avLst/>
          </a:prstGeom>
          <a:noFill/>
          <a:ln>
            <a:noFill/>
          </a:ln>
        </p:spPr>
      </p:pic>
      <p:sp>
        <p:nvSpPr>
          <p:cNvPr id="8" name="Arrow: Right 7">
            <a:extLst>
              <a:ext uri="{FF2B5EF4-FFF2-40B4-BE49-F238E27FC236}">
                <a16:creationId xmlns:a16="http://schemas.microsoft.com/office/drawing/2014/main" id="{CEF45E1E-0357-404C-8494-965EED3FCDCA}"/>
              </a:ext>
            </a:extLst>
          </p:cNvPr>
          <p:cNvSpPr/>
          <p:nvPr/>
        </p:nvSpPr>
        <p:spPr>
          <a:xfrm rot="5400000">
            <a:off x="9655900" y="3255407"/>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47788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a:xfrm>
            <a:off x="228600" y="1276131"/>
            <a:ext cx="4038600" cy="4883369"/>
          </a:xfrm>
        </p:spPr>
        <p:txBody>
          <a:bodyPr>
            <a:normAutofit/>
          </a:bodyPr>
          <a:lstStyle/>
          <a:p>
            <a:pPr algn="l"/>
            <a:r>
              <a:rPr lang="en-US" b="1">
                <a:solidFill>
                  <a:schemeClr val="accent1">
                    <a:lumMod val="75000"/>
                  </a:schemeClr>
                </a:solidFill>
              </a:rPr>
              <a:t>f. Positioning</a:t>
            </a:r>
          </a:p>
          <a:p>
            <a:pPr marL="0" indent="0" algn="l">
              <a:buNone/>
            </a:pPr>
            <a:r>
              <a:rPr lang="vi-VN" b="1" u="sng"/>
              <a:t>Sticky</a:t>
            </a:r>
          </a:p>
          <a:p>
            <a:pPr algn="l">
              <a:buFont typeface="Wingdings" panose="05000000000000000000" pitchFamily="2" charset="2"/>
              <a:buChar char="Ø"/>
            </a:pPr>
            <a:r>
              <a:rPr lang="en-US"/>
              <a:t>K</a:t>
            </a:r>
            <a:r>
              <a:rPr lang="vi-VN"/>
              <a:t>ết hợp định vị tĩnh với định vị cố định.</a:t>
            </a:r>
            <a:endParaRPr lang="en-US"/>
          </a:p>
          <a:p>
            <a:pPr algn="l">
              <a:buFont typeface="Wingdings" panose="05000000000000000000" pitchFamily="2" charset="2"/>
              <a:buChar char="Ø"/>
            </a:pPr>
            <a:r>
              <a:rPr lang="vi-VN"/>
              <a:t>Khi một mục có vị trí</a:t>
            </a:r>
            <a:r>
              <a:rPr lang="en-US"/>
              <a:t> tĩnh</a:t>
            </a:r>
            <a:r>
              <a:rPr lang="vi-VN"/>
              <a:t>, </a:t>
            </a:r>
            <a:r>
              <a:rPr lang="en-US"/>
              <a:t>mục này</a:t>
            </a:r>
            <a:r>
              <a:rPr lang="vi-VN"/>
              <a:t> sẽ cuộn theo quy trình bình thường cho đến khi đạt được các điểm lệch khỏi chế độ xem </a:t>
            </a:r>
            <a:r>
              <a:rPr lang="vi-VN">
                <a:sym typeface="Symbol" panose="05050102010706020507" pitchFamily="18" charset="2"/>
              </a:rPr>
              <a:t></a:t>
            </a:r>
            <a:r>
              <a:rPr lang="en-US">
                <a:sym typeface="Symbol" panose="05050102010706020507" pitchFamily="18" charset="2"/>
              </a:rPr>
              <a:t> </a:t>
            </a:r>
            <a:r>
              <a:rPr lang="vi-VN"/>
              <a:t>vị trí</a:t>
            </a:r>
            <a:r>
              <a:rPr lang="en-US"/>
              <a:t> </a:t>
            </a:r>
            <a:r>
              <a:rPr lang="vi-VN"/>
              <a:t>cố định được áp dụng.</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123</a:t>
            </a:fld>
            <a:endParaRPr lang="en-US"/>
          </a:p>
        </p:txBody>
      </p:sp>
      <p:pic>
        <p:nvPicPr>
          <p:cNvPr id="5" name="Picture 4">
            <a:extLst>
              <a:ext uri="{FF2B5EF4-FFF2-40B4-BE49-F238E27FC236}">
                <a16:creationId xmlns:a16="http://schemas.microsoft.com/office/drawing/2014/main" id="{718954E6-7F39-4D6D-90A8-BEAC7F4F4E4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114255" y="1276131"/>
            <a:ext cx="2633421" cy="1977282"/>
          </a:xfrm>
          <a:prstGeom prst="rect">
            <a:avLst/>
          </a:prstGeom>
          <a:noFill/>
          <a:ln>
            <a:noFill/>
          </a:ln>
        </p:spPr>
      </p:pic>
      <p:pic>
        <p:nvPicPr>
          <p:cNvPr id="6" name="Picture 5">
            <a:extLst>
              <a:ext uri="{FF2B5EF4-FFF2-40B4-BE49-F238E27FC236}">
                <a16:creationId xmlns:a16="http://schemas.microsoft.com/office/drawing/2014/main" id="{EB570FDA-57F7-4226-AB5C-9FEB926F2F5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32351" y="4245658"/>
            <a:ext cx="7197228" cy="1913842"/>
          </a:xfrm>
          <a:prstGeom prst="rect">
            <a:avLst/>
          </a:prstGeom>
          <a:noFill/>
          <a:ln>
            <a:noFill/>
          </a:ln>
        </p:spPr>
      </p:pic>
      <p:sp>
        <p:nvSpPr>
          <p:cNvPr id="7" name="Arrow: Right 6">
            <a:extLst>
              <a:ext uri="{FF2B5EF4-FFF2-40B4-BE49-F238E27FC236}">
                <a16:creationId xmlns:a16="http://schemas.microsoft.com/office/drawing/2014/main" id="{C6F1600A-7DD5-4CBE-971D-6BBCE94537CD}"/>
              </a:ext>
            </a:extLst>
          </p:cNvPr>
          <p:cNvSpPr/>
          <p:nvPr/>
        </p:nvSpPr>
        <p:spPr>
          <a:xfrm rot="5400000">
            <a:off x="8058672" y="3416140"/>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380504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a:xfrm>
            <a:off x="228600" y="1276131"/>
            <a:ext cx="3845560" cy="4883369"/>
          </a:xfrm>
        </p:spPr>
        <p:txBody>
          <a:bodyPr>
            <a:normAutofit/>
          </a:bodyPr>
          <a:lstStyle/>
          <a:p>
            <a:pPr algn="l"/>
            <a:r>
              <a:rPr lang="en-US" sz="2400" b="1">
                <a:solidFill>
                  <a:schemeClr val="accent1">
                    <a:lumMod val="75000"/>
                  </a:schemeClr>
                </a:solidFill>
              </a:rPr>
              <a:t>g. Table layout</a:t>
            </a:r>
          </a:p>
          <a:p>
            <a:pPr algn="l">
              <a:buFont typeface="Wingdings" panose="05000000000000000000" pitchFamily="2" charset="2"/>
              <a:buChar char="Ø"/>
            </a:pPr>
            <a:r>
              <a:rPr lang="vi-VN" sz="2400"/>
              <a:t>Các thuộc tính CSS có thể được sử dụng để sắp xếp các phần tử không phải là bảng</a:t>
            </a:r>
            <a:r>
              <a:rPr lang="en-US" sz="2400"/>
              <a:t>.</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124</a:t>
            </a:fld>
            <a:endParaRPr lang="en-US"/>
          </a:p>
        </p:txBody>
      </p:sp>
      <p:pic>
        <p:nvPicPr>
          <p:cNvPr id="6" name="Picture 5">
            <a:extLst>
              <a:ext uri="{FF2B5EF4-FFF2-40B4-BE49-F238E27FC236}">
                <a16:creationId xmlns:a16="http://schemas.microsoft.com/office/drawing/2014/main" id="{6B30D639-3EE8-43D9-9F3E-A688EF23E6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32193" y="1647954"/>
            <a:ext cx="5168265" cy="4139721"/>
          </a:xfrm>
          <a:prstGeom prst="rect">
            <a:avLst/>
          </a:prstGeom>
          <a:noFill/>
          <a:ln>
            <a:noFill/>
          </a:ln>
        </p:spPr>
      </p:pic>
    </p:spTree>
    <p:extLst>
      <p:ext uri="{BB962C8B-B14F-4D97-AF65-F5344CB8AC3E}">
        <p14:creationId xmlns:p14="http://schemas.microsoft.com/office/powerpoint/2010/main" val="39680101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a:xfrm>
            <a:off x="228600" y="1276131"/>
            <a:ext cx="3845560" cy="4883369"/>
          </a:xfrm>
        </p:spPr>
        <p:txBody>
          <a:bodyPr>
            <a:normAutofit/>
          </a:bodyPr>
          <a:lstStyle/>
          <a:p>
            <a:pPr algn="l"/>
            <a:r>
              <a:rPr lang="en-US" sz="2400" b="1">
                <a:solidFill>
                  <a:schemeClr val="accent1">
                    <a:lumMod val="75000"/>
                  </a:schemeClr>
                </a:solidFill>
              </a:rPr>
              <a:t>g. Table layout</a:t>
            </a:r>
          </a:p>
          <a:p>
            <a:pPr algn="l">
              <a:buFont typeface="Wingdings" panose="05000000000000000000" pitchFamily="2" charset="2"/>
              <a:buChar char="Ø"/>
            </a:pPr>
            <a:r>
              <a:rPr lang="vi-VN" sz="2400"/>
              <a:t>Các thuộc tính CSS có thể được sử dụng để sắp xếp các phần tử không phải là bảng</a:t>
            </a:r>
            <a:r>
              <a:rPr lang="en-US" sz="2400"/>
              <a:t>.</a:t>
            </a:r>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125</a:t>
            </a:fld>
            <a:endParaRPr lang="en-US"/>
          </a:p>
        </p:txBody>
      </p:sp>
      <p:pic>
        <p:nvPicPr>
          <p:cNvPr id="5" name="Picture 4">
            <a:extLst>
              <a:ext uri="{FF2B5EF4-FFF2-40B4-BE49-F238E27FC236}">
                <a16:creationId xmlns:a16="http://schemas.microsoft.com/office/drawing/2014/main" id="{1C164C08-1676-4CFC-AC96-B2B8E019AAE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05520" y="53975"/>
            <a:ext cx="2501900" cy="6750050"/>
          </a:xfrm>
          <a:prstGeom prst="rect">
            <a:avLst/>
          </a:prstGeom>
          <a:noFill/>
          <a:ln>
            <a:noFill/>
          </a:ln>
        </p:spPr>
      </p:pic>
      <p:pic>
        <p:nvPicPr>
          <p:cNvPr id="6" name="Picture 5">
            <a:extLst>
              <a:ext uri="{FF2B5EF4-FFF2-40B4-BE49-F238E27FC236}">
                <a16:creationId xmlns:a16="http://schemas.microsoft.com/office/drawing/2014/main" id="{7C117693-1C4F-4E17-9871-ECC85B3C6D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600" y="3106144"/>
            <a:ext cx="7710386" cy="1757398"/>
          </a:xfrm>
          <a:prstGeom prst="rect">
            <a:avLst/>
          </a:prstGeom>
          <a:noFill/>
          <a:ln>
            <a:noFill/>
          </a:ln>
        </p:spPr>
      </p:pic>
      <p:sp>
        <p:nvSpPr>
          <p:cNvPr id="7" name="Arrow: Right 6">
            <a:extLst>
              <a:ext uri="{FF2B5EF4-FFF2-40B4-BE49-F238E27FC236}">
                <a16:creationId xmlns:a16="http://schemas.microsoft.com/office/drawing/2014/main" id="{AFCCEED4-87A1-49E7-8871-91141D10E67E}"/>
              </a:ext>
            </a:extLst>
          </p:cNvPr>
          <p:cNvSpPr/>
          <p:nvPr/>
        </p:nvSpPr>
        <p:spPr>
          <a:xfrm rot="10800000">
            <a:off x="8249961" y="3652817"/>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019277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1F0D6-CF54-4A3B-82F1-52B19F0EC8D2}"/>
              </a:ext>
            </a:extLst>
          </p:cNvPr>
          <p:cNvSpPr>
            <a:spLocks noGrp="1"/>
          </p:cNvSpPr>
          <p:nvPr>
            <p:ph type="title"/>
          </p:nvPr>
        </p:nvSpPr>
        <p:spPr/>
        <p:txBody>
          <a:bodyPr>
            <a:normAutofit/>
          </a:bodyPr>
          <a:lstStyle/>
          <a:p>
            <a:r>
              <a:rPr lang="en-US"/>
              <a:t>4.1. Giới thiệu</a:t>
            </a:r>
          </a:p>
        </p:txBody>
      </p:sp>
      <p:sp>
        <p:nvSpPr>
          <p:cNvPr id="3" name="Content Placeholder 2">
            <a:extLst>
              <a:ext uri="{FF2B5EF4-FFF2-40B4-BE49-F238E27FC236}">
                <a16:creationId xmlns:a16="http://schemas.microsoft.com/office/drawing/2014/main" id="{E4615DDC-58A6-4817-81FA-A82F163E5D83}"/>
              </a:ext>
            </a:extLst>
          </p:cNvPr>
          <p:cNvSpPr>
            <a:spLocks noGrp="1"/>
          </p:cNvSpPr>
          <p:nvPr>
            <p:ph idx="1"/>
          </p:nvPr>
        </p:nvSpPr>
        <p:spPr>
          <a:xfrm>
            <a:off x="228600" y="1276131"/>
            <a:ext cx="3835400" cy="4883369"/>
          </a:xfrm>
        </p:spPr>
        <p:txBody>
          <a:bodyPr/>
          <a:lstStyle/>
          <a:p>
            <a:pPr algn="l"/>
            <a:r>
              <a:rPr lang="en-US" b="1">
                <a:solidFill>
                  <a:schemeClr val="accent1">
                    <a:lumMod val="75000"/>
                  </a:schemeClr>
                </a:solidFill>
              </a:rPr>
              <a:t>h. Multi-column layout</a:t>
            </a:r>
          </a:p>
          <a:p>
            <a:pPr algn="l">
              <a:buFont typeface="Wingdings" panose="05000000000000000000" pitchFamily="2" charset="2"/>
              <a:buChar char="Ø"/>
            </a:pPr>
            <a:r>
              <a:rPr lang="vi-VN"/>
              <a:t>Cung cấp cách sắp xếp nội dung theo các cột, tương tự như cách dòng văn bản trong một tờ báo.</a:t>
            </a:r>
            <a:endParaRPr lang="en-US"/>
          </a:p>
        </p:txBody>
      </p:sp>
      <p:sp>
        <p:nvSpPr>
          <p:cNvPr id="4" name="Slide Number Placeholder 3">
            <a:extLst>
              <a:ext uri="{FF2B5EF4-FFF2-40B4-BE49-F238E27FC236}">
                <a16:creationId xmlns:a16="http://schemas.microsoft.com/office/drawing/2014/main" id="{51C796C0-F6CE-419E-8887-B6299A8A4D0E}"/>
              </a:ext>
            </a:extLst>
          </p:cNvPr>
          <p:cNvSpPr>
            <a:spLocks noGrp="1"/>
          </p:cNvSpPr>
          <p:nvPr>
            <p:ph type="sldNum" sz="quarter" idx="12"/>
          </p:nvPr>
        </p:nvSpPr>
        <p:spPr/>
        <p:txBody>
          <a:bodyPr/>
          <a:lstStyle/>
          <a:p>
            <a:fld id="{5771DB1C-B372-4CFA-B223-ECAC3FCFC319}" type="slidenum">
              <a:rPr lang="en-US" smtClean="0"/>
              <a:t>126</a:t>
            </a:fld>
            <a:endParaRPr lang="en-US"/>
          </a:p>
        </p:txBody>
      </p:sp>
      <p:pic>
        <p:nvPicPr>
          <p:cNvPr id="5" name="Picture 4">
            <a:extLst>
              <a:ext uri="{FF2B5EF4-FFF2-40B4-BE49-F238E27FC236}">
                <a16:creationId xmlns:a16="http://schemas.microsoft.com/office/drawing/2014/main" id="{5E957DDE-D6D1-4814-AEF8-20B4DB8A57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99934" y="1375276"/>
            <a:ext cx="3298191" cy="2015011"/>
          </a:xfrm>
          <a:prstGeom prst="rect">
            <a:avLst/>
          </a:prstGeom>
          <a:noFill/>
          <a:ln>
            <a:noFill/>
          </a:ln>
        </p:spPr>
      </p:pic>
      <p:pic>
        <p:nvPicPr>
          <p:cNvPr id="6" name="Picture 5">
            <a:extLst>
              <a:ext uri="{FF2B5EF4-FFF2-40B4-BE49-F238E27FC236}">
                <a16:creationId xmlns:a16="http://schemas.microsoft.com/office/drawing/2014/main" id="{CBF9EF0A-888B-4FA4-840D-221B7DF4E06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75215" y="1375276"/>
            <a:ext cx="3241569" cy="1224435"/>
          </a:xfrm>
          <a:prstGeom prst="rect">
            <a:avLst/>
          </a:prstGeom>
          <a:noFill/>
          <a:ln>
            <a:noFill/>
          </a:ln>
        </p:spPr>
      </p:pic>
      <p:pic>
        <p:nvPicPr>
          <p:cNvPr id="7" name="Picture 6">
            <a:extLst>
              <a:ext uri="{FF2B5EF4-FFF2-40B4-BE49-F238E27FC236}">
                <a16:creationId xmlns:a16="http://schemas.microsoft.com/office/drawing/2014/main" id="{5B7AA683-C57D-4B76-806D-6A95351081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25423" y="3872865"/>
            <a:ext cx="8541151" cy="2286635"/>
          </a:xfrm>
          <a:prstGeom prst="rect">
            <a:avLst/>
          </a:prstGeom>
          <a:noFill/>
          <a:ln>
            <a:noFill/>
          </a:ln>
        </p:spPr>
      </p:pic>
      <p:sp>
        <p:nvSpPr>
          <p:cNvPr id="8" name="Arrow: Right 7">
            <a:extLst>
              <a:ext uri="{FF2B5EF4-FFF2-40B4-BE49-F238E27FC236}">
                <a16:creationId xmlns:a16="http://schemas.microsoft.com/office/drawing/2014/main" id="{30EC91A6-32B0-4C97-B886-6142EAD18D6F}"/>
              </a:ext>
            </a:extLst>
          </p:cNvPr>
          <p:cNvSpPr/>
          <p:nvPr/>
        </p:nvSpPr>
        <p:spPr>
          <a:xfrm rot="5400000">
            <a:off x="5723705" y="2925889"/>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808128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85F9-D919-41B4-BEE2-BB0BCEB1C08A}"/>
              </a:ext>
            </a:extLst>
          </p:cNvPr>
          <p:cNvSpPr>
            <a:spLocks noGrp="1"/>
          </p:cNvSpPr>
          <p:nvPr>
            <p:ph type="title"/>
          </p:nvPr>
        </p:nvSpPr>
        <p:spPr/>
        <p:txBody>
          <a:bodyPr>
            <a:normAutofit/>
          </a:bodyPr>
          <a:lstStyle/>
          <a:p>
            <a:r>
              <a:rPr lang="en-US"/>
              <a:t>4.2. Normal Flow</a:t>
            </a:r>
          </a:p>
        </p:txBody>
      </p:sp>
      <p:sp>
        <p:nvSpPr>
          <p:cNvPr id="3" name="Content Placeholder 2">
            <a:extLst>
              <a:ext uri="{FF2B5EF4-FFF2-40B4-BE49-F238E27FC236}">
                <a16:creationId xmlns:a16="http://schemas.microsoft.com/office/drawing/2014/main" id="{525E13A4-9F0A-4800-A9D2-1CCB65DB629B}"/>
              </a:ext>
            </a:extLst>
          </p:cNvPr>
          <p:cNvSpPr>
            <a:spLocks noGrp="1"/>
          </p:cNvSpPr>
          <p:nvPr>
            <p:ph idx="1"/>
          </p:nvPr>
        </p:nvSpPr>
        <p:spPr/>
        <p:txBody>
          <a:bodyPr/>
          <a:lstStyle/>
          <a:p>
            <a:r>
              <a:rPr lang="vi-VN" b="1">
                <a:solidFill>
                  <a:schemeClr val="accent1">
                    <a:lumMod val="75000"/>
                  </a:schemeClr>
                </a:solidFill>
              </a:rPr>
              <a:t>Các phần tử được sắp xếp theo mặc định như thế nào?</a:t>
            </a:r>
            <a:endParaRPr lang="en-US" b="1">
              <a:solidFill>
                <a:schemeClr val="accent1">
                  <a:lumMod val="75000"/>
                </a:schemeClr>
              </a:solidFill>
            </a:endParaRPr>
          </a:p>
        </p:txBody>
      </p:sp>
      <p:sp>
        <p:nvSpPr>
          <p:cNvPr id="4" name="Slide Number Placeholder 3">
            <a:extLst>
              <a:ext uri="{FF2B5EF4-FFF2-40B4-BE49-F238E27FC236}">
                <a16:creationId xmlns:a16="http://schemas.microsoft.com/office/drawing/2014/main" id="{37135F17-F531-4D9C-B4A4-7A11F2F9AEE7}"/>
              </a:ext>
            </a:extLst>
          </p:cNvPr>
          <p:cNvSpPr>
            <a:spLocks noGrp="1"/>
          </p:cNvSpPr>
          <p:nvPr>
            <p:ph type="sldNum" sz="quarter" idx="12"/>
          </p:nvPr>
        </p:nvSpPr>
        <p:spPr/>
        <p:txBody>
          <a:bodyPr/>
          <a:lstStyle/>
          <a:p>
            <a:fld id="{5771DB1C-B372-4CFA-B223-ECAC3FCFC319}" type="slidenum">
              <a:rPr lang="en-US" smtClean="0"/>
              <a:t>127</a:t>
            </a:fld>
            <a:endParaRPr lang="en-US"/>
          </a:p>
        </p:txBody>
      </p:sp>
      <p:graphicFrame>
        <p:nvGraphicFramePr>
          <p:cNvPr id="5" name="Diagram 4">
            <a:extLst>
              <a:ext uri="{FF2B5EF4-FFF2-40B4-BE49-F238E27FC236}">
                <a16:creationId xmlns:a16="http://schemas.microsoft.com/office/drawing/2014/main" id="{985EE280-1F40-4ABF-AD42-E4C32BAF01A2}"/>
              </a:ext>
            </a:extLst>
          </p:cNvPr>
          <p:cNvGraphicFramePr/>
          <p:nvPr>
            <p:extLst>
              <p:ext uri="{D42A27DB-BD31-4B8C-83A1-F6EECF244321}">
                <p14:modId xmlns:p14="http://schemas.microsoft.com/office/powerpoint/2010/main" val="89316956"/>
              </p:ext>
            </p:extLst>
          </p:nvPr>
        </p:nvGraphicFramePr>
        <p:xfrm>
          <a:off x="241300" y="1778847"/>
          <a:ext cx="11722100" cy="4400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57507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85F9-D919-41B4-BEE2-BB0BCEB1C08A}"/>
              </a:ext>
            </a:extLst>
          </p:cNvPr>
          <p:cNvSpPr>
            <a:spLocks noGrp="1"/>
          </p:cNvSpPr>
          <p:nvPr>
            <p:ph type="title"/>
          </p:nvPr>
        </p:nvSpPr>
        <p:spPr/>
        <p:txBody>
          <a:bodyPr>
            <a:normAutofit/>
          </a:bodyPr>
          <a:lstStyle/>
          <a:p>
            <a:r>
              <a:rPr lang="en-US"/>
              <a:t>4.2. Normal Flow</a:t>
            </a:r>
          </a:p>
        </p:txBody>
      </p:sp>
      <p:sp>
        <p:nvSpPr>
          <p:cNvPr id="3" name="Content Placeholder 2">
            <a:extLst>
              <a:ext uri="{FF2B5EF4-FFF2-40B4-BE49-F238E27FC236}">
                <a16:creationId xmlns:a16="http://schemas.microsoft.com/office/drawing/2014/main" id="{525E13A4-9F0A-4800-A9D2-1CCB65DB629B}"/>
              </a:ext>
            </a:extLst>
          </p:cNvPr>
          <p:cNvSpPr>
            <a:spLocks noGrp="1"/>
          </p:cNvSpPr>
          <p:nvPr>
            <p:ph idx="1"/>
          </p:nvPr>
        </p:nvSpPr>
        <p:spPr/>
        <p:txBody>
          <a:bodyPr/>
          <a:lstStyle/>
          <a:p>
            <a:pPr>
              <a:buFont typeface="Wingdings" panose="05000000000000000000" pitchFamily="2" charset="2"/>
              <a:buChar char="Ø"/>
            </a:pPr>
            <a:r>
              <a:rPr lang="en-US" u="sng"/>
              <a:t>Ví dụ</a:t>
            </a:r>
            <a:r>
              <a:rPr lang="en-US"/>
              <a:t>:</a:t>
            </a:r>
          </a:p>
        </p:txBody>
      </p:sp>
      <p:sp>
        <p:nvSpPr>
          <p:cNvPr id="4" name="Slide Number Placeholder 3">
            <a:extLst>
              <a:ext uri="{FF2B5EF4-FFF2-40B4-BE49-F238E27FC236}">
                <a16:creationId xmlns:a16="http://schemas.microsoft.com/office/drawing/2014/main" id="{37135F17-F531-4D9C-B4A4-7A11F2F9AEE7}"/>
              </a:ext>
            </a:extLst>
          </p:cNvPr>
          <p:cNvSpPr>
            <a:spLocks noGrp="1"/>
          </p:cNvSpPr>
          <p:nvPr>
            <p:ph type="sldNum" sz="quarter" idx="12"/>
          </p:nvPr>
        </p:nvSpPr>
        <p:spPr/>
        <p:txBody>
          <a:bodyPr/>
          <a:lstStyle/>
          <a:p>
            <a:fld id="{5771DB1C-B372-4CFA-B223-ECAC3FCFC319}" type="slidenum">
              <a:rPr lang="en-US" smtClean="0"/>
              <a:t>128</a:t>
            </a:fld>
            <a:endParaRPr lang="en-US"/>
          </a:p>
        </p:txBody>
      </p:sp>
      <p:pic>
        <p:nvPicPr>
          <p:cNvPr id="5" name="Picture 4">
            <a:extLst>
              <a:ext uri="{FF2B5EF4-FFF2-40B4-BE49-F238E27FC236}">
                <a16:creationId xmlns:a16="http://schemas.microsoft.com/office/drawing/2014/main" id="{725D9319-8DD1-4D95-932C-8772D42B838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65799" y="1332438"/>
            <a:ext cx="6184900" cy="1530350"/>
          </a:xfrm>
          <a:prstGeom prst="rect">
            <a:avLst/>
          </a:prstGeom>
          <a:noFill/>
          <a:ln>
            <a:noFill/>
          </a:ln>
        </p:spPr>
      </p:pic>
      <p:pic>
        <p:nvPicPr>
          <p:cNvPr id="6" name="Picture 5">
            <a:extLst>
              <a:ext uri="{FF2B5EF4-FFF2-40B4-BE49-F238E27FC236}">
                <a16:creationId xmlns:a16="http://schemas.microsoft.com/office/drawing/2014/main" id="{BE0DA945-6BD6-4F54-876F-A33A389C00B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41551" y="2925658"/>
            <a:ext cx="3033395" cy="3257550"/>
          </a:xfrm>
          <a:prstGeom prst="rect">
            <a:avLst/>
          </a:prstGeom>
          <a:noFill/>
          <a:ln>
            <a:noFill/>
          </a:ln>
        </p:spPr>
      </p:pic>
      <p:pic>
        <p:nvPicPr>
          <p:cNvPr id="7" name="Picture 6">
            <a:extLst>
              <a:ext uri="{FF2B5EF4-FFF2-40B4-BE49-F238E27FC236}">
                <a16:creationId xmlns:a16="http://schemas.microsoft.com/office/drawing/2014/main" id="{AE8DF992-324A-4DE9-8012-F3591702608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1877059"/>
            <a:ext cx="5561986" cy="4282441"/>
          </a:xfrm>
          <a:prstGeom prst="rect">
            <a:avLst/>
          </a:prstGeom>
          <a:noFill/>
          <a:ln>
            <a:noFill/>
          </a:ln>
        </p:spPr>
      </p:pic>
      <p:sp>
        <p:nvSpPr>
          <p:cNvPr id="8" name="Arrow: Right 7">
            <a:extLst>
              <a:ext uri="{FF2B5EF4-FFF2-40B4-BE49-F238E27FC236}">
                <a16:creationId xmlns:a16="http://schemas.microsoft.com/office/drawing/2014/main" id="{27C8C755-2AD2-4BEE-AECD-97765B6FB0A9}"/>
              </a:ext>
            </a:extLst>
          </p:cNvPr>
          <p:cNvSpPr/>
          <p:nvPr/>
        </p:nvSpPr>
        <p:spPr>
          <a:xfrm rot="10800000">
            <a:off x="5706888" y="4221037"/>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50286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p:txBody>
          <a:bodyPr>
            <a:normAutofit/>
          </a:bodyPr>
          <a:lstStyle/>
          <a:p>
            <a:r>
              <a:rPr lang="vi-VN" sz="3600"/>
              <a:t>a.	Mô hình flex</a:t>
            </a:r>
          </a:p>
          <a:p>
            <a:r>
              <a:rPr lang="vi-VN" sz="3600"/>
              <a:t>b.	Wrapping</a:t>
            </a:r>
          </a:p>
          <a:p>
            <a:r>
              <a:rPr lang="vi-VN" sz="3600"/>
              <a:t>c.	Chỉ định kích thước flex items</a:t>
            </a:r>
          </a:p>
          <a:p>
            <a:r>
              <a:rPr lang="vi-VN" sz="3600"/>
              <a:t>d.	Căn chỉnh ngang và dọc</a:t>
            </a:r>
          </a:p>
          <a:p>
            <a:r>
              <a:rPr lang="vi-VN" sz="3600"/>
              <a:t>e.	Kết hợp nhiều flexbox</a:t>
            </a:r>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129</a:t>
            </a:fld>
            <a:endParaRPr lang="en-US"/>
          </a:p>
        </p:txBody>
      </p:sp>
    </p:spTree>
    <p:extLst>
      <p:ext uri="{BB962C8B-B14F-4D97-AF65-F5344CB8AC3E}">
        <p14:creationId xmlns:p14="http://schemas.microsoft.com/office/powerpoint/2010/main" val="2843741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8FE7-8E56-469A-9B3A-AEC7BE321B34}"/>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1525B708-080A-414D-86C3-87132654AA26}"/>
              </a:ext>
            </a:extLst>
          </p:cNvPr>
          <p:cNvSpPr>
            <a:spLocks noGrp="1"/>
          </p:cNvSpPr>
          <p:nvPr>
            <p:ph idx="1"/>
          </p:nvPr>
        </p:nvSpPr>
        <p:spPr/>
        <p:txBody>
          <a:bodyPr/>
          <a:lstStyle/>
          <a:p>
            <a:r>
              <a:rPr lang="en-US" b="1">
                <a:solidFill>
                  <a:schemeClr val="accent1">
                    <a:lumMod val="75000"/>
                  </a:schemeClr>
                </a:solidFill>
              </a:rPr>
              <a:t>a. Cú pháp CSS</a:t>
            </a:r>
          </a:p>
          <a:p>
            <a:pPr>
              <a:buFont typeface="Wingdings" panose="05000000000000000000" pitchFamily="2" charset="2"/>
              <a:buChar char="Ø"/>
            </a:pPr>
            <a:r>
              <a:rPr lang="vi-VN" sz="2400"/>
              <a:t>Trước dấu hai chấm, chúng ta có thuộc tính và sau dấu hai chấm là giá trị.</a:t>
            </a:r>
            <a:endParaRPr lang="en-US" sz="2400"/>
          </a:p>
          <a:p>
            <a:pPr>
              <a:buFont typeface="Wingdings" panose="05000000000000000000" pitchFamily="2" charset="2"/>
              <a:buChar char="Ø"/>
            </a:pPr>
            <a:r>
              <a:rPr lang="vi-VN" sz="2400"/>
              <a:t>Thuộc tính CSS có các giá trị cho phép khác nhau, tùy thuộc vào thuộc tính nào đang được chỉ định.</a:t>
            </a:r>
            <a:endParaRPr lang="en-US" sz="2400"/>
          </a:p>
          <a:p>
            <a:pPr>
              <a:buFont typeface="Wingdings" panose="05000000000000000000" pitchFamily="2" charset="2"/>
              <a:buChar char="Ø"/>
            </a:pPr>
            <a:r>
              <a:rPr lang="vi-VN" sz="2400"/>
              <a:t>Một CSS stylesheet sẽ chứa nhiều quy tắc như vậy, được viết lần lượt.</a:t>
            </a:r>
            <a:endParaRPr lang="en-US" sz="2400"/>
          </a:p>
        </p:txBody>
      </p:sp>
      <p:sp>
        <p:nvSpPr>
          <p:cNvPr id="4" name="Slide Number Placeholder 3">
            <a:extLst>
              <a:ext uri="{FF2B5EF4-FFF2-40B4-BE49-F238E27FC236}">
                <a16:creationId xmlns:a16="http://schemas.microsoft.com/office/drawing/2014/main" id="{7D7BAC64-3407-496C-A49C-4F2E17E2F849}"/>
              </a:ext>
            </a:extLst>
          </p:cNvPr>
          <p:cNvSpPr>
            <a:spLocks noGrp="1"/>
          </p:cNvSpPr>
          <p:nvPr>
            <p:ph type="sldNum" sz="quarter" idx="12"/>
          </p:nvPr>
        </p:nvSpPr>
        <p:spPr/>
        <p:txBody>
          <a:bodyPr/>
          <a:lstStyle/>
          <a:p>
            <a:fld id="{5771DB1C-B372-4CFA-B223-ECAC3FCFC319}" type="slidenum">
              <a:rPr lang="en-US" smtClean="0"/>
              <a:t>13</a:t>
            </a:fld>
            <a:endParaRPr lang="en-US"/>
          </a:p>
        </p:txBody>
      </p:sp>
      <p:pic>
        <p:nvPicPr>
          <p:cNvPr id="5" name="Picture 4">
            <a:extLst>
              <a:ext uri="{FF2B5EF4-FFF2-40B4-BE49-F238E27FC236}">
                <a16:creationId xmlns:a16="http://schemas.microsoft.com/office/drawing/2014/main" id="{78FEA810-0E20-4045-9515-0A0179C47B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10735" y="3572115"/>
            <a:ext cx="2628327" cy="2737528"/>
          </a:xfrm>
          <a:prstGeom prst="rect">
            <a:avLst/>
          </a:prstGeom>
          <a:noFill/>
          <a:ln>
            <a:noFill/>
          </a:ln>
        </p:spPr>
      </p:pic>
      <p:sp>
        <p:nvSpPr>
          <p:cNvPr id="6" name="Rectangle: Rounded Corners 5">
            <a:extLst>
              <a:ext uri="{FF2B5EF4-FFF2-40B4-BE49-F238E27FC236}">
                <a16:creationId xmlns:a16="http://schemas.microsoft.com/office/drawing/2014/main" id="{2420FA3C-55AB-4856-B7E1-97B09D65281C}"/>
              </a:ext>
            </a:extLst>
          </p:cNvPr>
          <p:cNvSpPr/>
          <p:nvPr/>
        </p:nvSpPr>
        <p:spPr>
          <a:xfrm>
            <a:off x="6247885" y="3847704"/>
            <a:ext cx="4659798" cy="21863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173038" indent="-169863">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a:t>
            </a:r>
            <a:r>
              <a:rPr lang="vi-VN" sz="2400">
                <a:latin typeface="+mj-lt"/>
              </a:rPr>
              <a:t>huộc tính </a:t>
            </a:r>
            <a:r>
              <a:rPr lang="vi-VN" sz="2400" b="1">
                <a:solidFill>
                  <a:schemeClr val="accent1">
                    <a:lumMod val="75000"/>
                  </a:schemeClr>
                </a:solidFill>
                <a:latin typeface="+mj-lt"/>
              </a:rPr>
              <a:t>color</a:t>
            </a:r>
            <a:r>
              <a:rPr lang="vi-VN" sz="2400">
                <a:latin typeface="+mj-lt"/>
              </a:rPr>
              <a:t> có thể nhận các giá trị màu khác nhau.</a:t>
            </a:r>
            <a:endParaRPr lang="en-US" sz="2400">
              <a:latin typeface="+mj-lt"/>
            </a:endParaRPr>
          </a:p>
          <a:p>
            <a:pPr marL="173038" indent="-169863">
              <a:buFont typeface="Arial" panose="020B0604020202020204" pitchFamily="34" charset="0"/>
              <a:buChar char="•"/>
            </a:pPr>
            <a:r>
              <a:rPr lang="vi-VN" sz="2400">
                <a:latin typeface="+mj-lt"/>
              </a:rPr>
              <a:t>Thuộc tính </a:t>
            </a:r>
            <a:r>
              <a:rPr lang="vi-VN" sz="2400" b="1">
                <a:solidFill>
                  <a:schemeClr val="accent1">
                    <a:lumMod val="75000"/>
                  </a:schemeClr>
                </a:solidFill>
                <a:latin typeface="+mj-lt"/>
              </a:rPr>
              <a:t>font-size</a:t>
            </a:r>
            <a:r>
              <a:rPr lang="vi-VN" sz="2400">
                <a:latin typeface="+mj-lt"/>
              </a:rPr>
              <a:t> có thể lấy các đơn vị kích thước khác nhau làm giá trị.</a:t>
            </a:r>
            <a:endParaRPr lang="en-US" sz="2400">
              <a:latin typeface="+mj-lt"/>
            </a:endParaRPr>
          </a:p>
        </p:txBody>
      </p:sp>
      <p:sp>
        <p:nvSpPr>
          <p:cNvPr id="7" name="Arrow: Right 6">
            <a:extLst>
              <a:ext uri="{FF2B5EF4-FFF2-40B4-BE49-F238E27FC236}">
                <a16:creationId xmlns:a16="http://schemas.microsoft.com/office/drawing/2014/main" id="{69AEAE54-37AA-434B-B3C6-DB2375F8815F}"/>
              </a:ext>
            </a:extLst>
          </p:cNvPr>
          <p:cNvSpPr/>
          <p:nvPr/>
        </p:nvSpPr>
        <p:spPr>
          <a:xfrm>
            <a:off x="4910009" y="4636079"/>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43990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a:xfrm>
            <a:off x="228600" y="1276131"/>
            <a:ext cx="5511800" cy="4883369"/>
          </a:xfrm>
        </p:spPr>
        <p:txBody>
          <a:bodyPr>
            <a:normAutofit/>
          </a:bodyPr>
          <a:lstStyle/>
          <a:p>
            <a:pPr algn="l"/>
            <a:r>
              <a:rPr lang="en-US" b="1">
                <a:solidFill>
                  <a:schemeClr val="accent1">
                    <a:lumMod val="75000"/>
                  </a:schemeClr>
                </a:solidFill>
              </a:rPr>
              <a:t>a. Mô hình flex</a:t>
            </a:r>
          </a:p>
          <a:p>
            <a:pPr lvl="1" algn="l">
              <a:buFont typeface="Wingdings" panose="05000000000000000000" pitchFamily="2" charset="2"/>
              <a:buChar char="Ø"/>
            </a:pPr>
            <a:r>
              <a:rPr lang="vi-VN" b="1"/>
              <a:t>Main axis</a:t>
            </a:r>
            <a:r>
              <a:rPr lang="vi-VN"/>
              <a:t>: Là trục chạy theo hướng các flex item được bố trí. Phần đầu và phần cuối được gọi là </a:t>
            </a:r>
            <a:r>
              <a:rPr lang="vi-VN" b="1" i="1"/>
              <a:t>main start </a:t>
            </a:r>
            <a:r>
              <a:rPr lang="vi-VN"/>
              <a:t>và </a:t>
            </a:r>
            <a:r>
              <a:rPr lang="vi-VN" b="1" i="1"/>
              <a:t>main end</a:t>
            </a:r>
            <a:r>
              <a:rPr lang="vi-VN"/>
              <a:t>.</a:t>
            </a:r>
          </a:p>
          <a:p>
            <a:pPr lvl="1" algn="l">
              <a:buFont typeface="Wingdings" panose="05000000000000000000" pitchFamily="2" charset="2"/>
              <a:buChar char="Ø"/>
            </a:pPr>
            <a:r>
              <a:rPr lang="vi-VN" b="1"/>
              <a:t>Cross axis</a:t>
            </a:r>
            <a:r>
              <a:rPr lang="vi-VN"/>
              <a:t>: Là trục chạy vuông gốc với hướng đặt các flex item. Điểm bắt đầu và kết thúc được gọi là </a:t>
            </a:r>
            <a:r>
              <a:rPr lang="vi-VN" b="1" i="1"/>
              <a:t>cross start </a:t>
            </a:r>
            <a:r>
              <a:rPr lang="vi-VN"/>
              <a:t>và </a:t>
            </a:r>
            <a:r>
              <a:rPr lang="vi-VN" b="1" i="1"/>
              <a:t>cross end</a:t>
            </a:r>
            <a:r>
              <a:rPr lang="vi-VN"/>
              <a:t>.</a:t>
            </a:r>
          </a:p>
          <a:p>
            <a:pPr lvl="1" algn="l">
              <a:buFont typeface="Wingdings" panose="05000000000000000000" pitchFamily="2" charset="2"/>
              <a:buChar char="Ø"/>
            </a:pPr>
            <a:r>
              <a:rPr lang="vi-VN" b="1"/>
              <a:t>Flex container</a:t>
            </a:r>
            <a:r>
              <a:rPr lang="vi-VN"/>
              <a:t>: Là phần tử cha có </a:t>
            </a:r>
            <a:r>
              <a:rPr lang="vi-VN" b="1" i="1"/>
              <a:t>display: flex</a:t>
            </a:r>
          </a:p>
          <a:p>
            <a:pPr lvl="1" algn="l">
              <a:buFont typeface="Wingdings" panose="05000000000000000000" pitchFamily="2" charset="2"/>
              <a:buChar char="Ø"/>
            </a:pPr>
            <a:r>
              <a:rPr lang="vi-VN" b="1"/>
              <a:t>Flex item</a:t>
            </a:r>
            <a:r>
              <a:rPr lang="vi-VN"/>
              <a:t>: Là phần tử đặt trong </a:t>
            </a:r>
            <a:r>
              <a:rPr lang="vi-VN" b="1" i="1"/>
              <a:t>flex container</a:t>
            </a:r>
            <a:r>
              <a:rPr lang="en-US"/>
              <a:t>.</a:t>
            </a:r>
            <a:endParaRPr lang="vi-VN"/>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130</a:t>
            </a:fld>
            <a:endParaRPr lang="en-US"/>
          </a:p>
        </p:txBody>
      </p:sp>
      <p:pic>
        <p:nvPicPr>
          <p:cNvPr id="5" name="Picture 4">
            <a:extLst>
              <a:ext uri="{FF2B5EF4-FFF2-40B4-BE49-F238E27FC236}">
                <a16:creationId xmlns:a16="http://schemas.microsoft.com/office/drawing/2014/main" id="{9174C8D3-96CA-4B20-A3B3-580E449AEF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905501" y="2104007"/>
            <a:ext cx="6057899" cy="3477862"/>
          </a:xfrm>
          <a:prstGeom prst="rect">
            <a:avLst/>
          </a:prstGeom>
          <a:noFill/>
          <a:ln>
            <a:noFill/>
          </a:ln>
        </p:spPr>
      </p:pic>
    </p:spTree>
    <p:extLst>
      <p:ext uri="{BB962C8B-B14F-4D97-AF65-F5344CB8AC3E}">
        <p14:creationId xmlns:p14="http://schemas.microsoft.com/office/powerpoint/2010/main" val="7084241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a:xfrm>
            <a:off x="228600" y="1276131"/>
            <a:ext cx="5115560" cy="4883369"/>
          </a:xfrm>
        </p:spPr>
        <p:txBody>
          <a:bodyPr/>
          <a:lstStyle/>
          <a:p>
            <a:pPr algn="l"/>
            <a:r>
              <a:rPr lang="en-US" b="1">
                <a:solidFill>
                  <a:schemeClr val="accent1">
                    <a:lumMod val="75000"/>
                  </a:schemeClr>
                </a:solidFill>
              </a:rPr>
              <a:t>b. Wrapping</a:t>
            </a:r>
          </a:p>
          <a:p>
            <a:pPr algn="l">
              <a:buFont typeface="Wingdings" panose="05000000000000000000" pitchFamily="2" charset="2"/>
              <a:buChar char="Ø"/>
            </a:pPr>
            <a:r>
              <a:rPr lang="en-US"/>
              <a:t>Một vấn đề nảy sinh khi đặt chiều rộng hoặc chiều cao cố định trong bố cục </a:t>
            </a:r>
            <a:r>
              <a:rPr lang="en-US">
                <a:sym typeface="Symbol" panose="05050102010706020507" pitchFamily="18" charset="2"/>
              </a:rPr>
              <a:t></a:t>
            </a:r>
            <a:r>
              <a:rPr lang="en-US"/>
              <a:t> các flexbox sẽ làm tràn vùng chứa và phá vỡ bố cục.</a:t>
            </a:r>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131</a:t>
            </a:fld>
            <a:endParaRPr lang="en-US"/>
          </a:p>
        </p:txBody>
      </p:sp>
      <p:pic>
        <p:nvPicPr>
          <p:cNvPr id="5" name="Picture 4">
            <a:extLst>
              <a:ext uri="{FF2B5EF4-FFF2-40B4-BE49-F238E27FC236}">
                <a16:creationId xmlns:a16="http://schemas.microsoft.com/office/drawing/2014/main" id="{D6960DD1-E7B9-4FFB-9672-31F37F71FF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59120" y="1276131"/>
            <a:ext cx="6304280" cy="4983876"/>
          </a:xfrm>
          <a:prstGeom prst="rect">
            <a:avLst/>
          </a:prstGeom>
          <a:noFill/>
          <a:ln>
            <a:noFill/>
          </a:ln>
        </p:spPr>
      </p:pic>
    </p:spTree>
    <p:extLst>
      <p:ext uri="{BB962C8B-B14F-4D97-AF65-F5344CB8AC3E}">
        <p14:creationId xmlns:p14="http://schemas.microsoft.com/office/powerpoint/2010/main" val="644544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a:xfrm>
            <a:off x="228600" y="1276131"/>
            <a:ext cx="5146040" cy="4883369"/>
          </a:xfrm>
        </p:spPr>
        <p:txBody>
          <a:bodyPr/>
          <a:lstStyle/>
          <a:p>
            <a:pPr algn="l"/>
            <a:r>
              <a:rPr lang="en-US" b="1">
                <a:solidFill>
                  <a:schemeClr val="accent1">
                    <a:lumMod val="75000"/>
                  </a:schemeClr>
                </a:solidFill>
              </a:rPr>
              <a:t>b. Wrapping</a:t>
            </a:r>
          </a:p>
          <a:p>
            <a:pPr algn="l"/>
            <a:r>
              <a:rPr lang="en-US"/>
              <a:t>Có thể sửa lỗi này bằng cách:</a:t>
            </a:r>
          </a:p>
          <a:p>
            <a:pPr algn="l">
              <a:buFont typeface="Wingdings" panose="05000000000000000000" pitchFamily="2" charset="2"/>
              <a:buChar char="Ø"/>
            </a:pPr>
            <a:r>
              <a:rPr lang="en-US" sz="2400"/>
              <a:t>Thêm khai báo sau vào quy tắc &lt;section&gt;:</a:t>
            </a:r>
          </a:p>
          <a:p>
            <a:pPr algn="l"/>
            <a:endParaRPr lang="en-US" sz="2400"/>
          </a:p>
          <a:p>
            <a:pPr algn="l"/>
            <a:endParaRPr lang="en-US" sz="2400"/>
          </a:p>
          <a:p>
            <a:pPr algn="l">
              <a:buFont typeface="Wingdings" panose="05000000000000000000" pitchFamily="2" charset="2"/>
              <a:buChar char="Ø"/>
            </a:pPr>
            <a:r>
              <a:rPr lang="en-US" sz="2400"/>
              <a:t>Thêm khai báo sau vào quy tắc &lt;article&gt;:</a:t>
            </a:r>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132</a:t>
            </a:fld>
            <a:endParaRPr lang="en-US"/>
          </a:p>
        </p:txBody>
      </p:sp>
      <p:pic>
        <p:nvPicPr>
          <p:cNvPr id="5" name="Picture 4">
            <a:extLst>
              <a:ext uri="{FF2B5EF4-FFF2-40B4-BE49-F238E27FC236}">
                <a16:creationId xmlns:a16="http://schemas.microsoft.com/office/drawing/2014/main" id="{C556C537-D1F9-4094-A4AD-6F578A80DFE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6833" y="3131338"/>
            <a:ext cx="2622565" cy="983462"/>
          </a:xfrm>
          <a:prstGeom prst="rect">
            <a:avLst/>
          </a:prstGeom>
          <a:noFill/>
          <a:ln>
            <a:noFill/>
          </a:ln>
        </p:spPr>
      </p:pic>
      <p:pic>
        <p:nvPicPr>
          <p:cNvPr id="6" name="Picture 5">
            <a:extLst>
              <a:ext uri="{FF2B5EF4-FFF2-40B4-BE49-F238E27FC236}">
                <a16:creationId xmlns:a16="http://schemas.microsoft.com/office/drawing/2014/main" id="{5C168463-5996-41B0-B2F3-8EC5EB7496F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6833" y="5017749"/>
            <a:ext cx="2234047" cy="1009528"/>
          </a:xfrm>
          <a:prstGeom prst="rect">
            <a:avLst/>
          </a:prstGeom>
          <a:noFill/>
          <a:ln>
            <a:noFill/>
          </a:ln>
        </p:spPr>
      </p:pic>
      <p:pic>
        <p:nvPicPr>
          <p:cNvPr id="7" name="Picture 6">
            <a:extLst>
              <a:ext uri="{FF2B5EF4-FFF2-40B4-BE49-F238E27FC236}">
                <a16:creationId xmlns:a16="http://schemas.microsoft.com/office/drawing/2014/main" id="{C81E26DA-6556-4592-981D-340F5108DE6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67011" y="1306085"/>
            <a:ext cx="6283688" cy="4961146"/>
          </a:xfrm>
          <a:prstGeom prst="rect">
            <a:avLst/>
          </a:prstGeom>
          <a:noFill/>
          <a:ln>
            <a:noFill/>
          </a:ln>
        </p:spPr>
      </p:pic>
    </p:spTree>
    <p:extLst>
      <p:ext uri="{BB962C8B-B14F-4D97-AF65-F5344CB8AC3E}">
        <p14:creationId xmlns:p14="http://schemas.microsoft.com/office/powerpoint/2010/main" val="7392630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p:txBody>
          <a:bodyPr/>
          <a:lstStyle/>
          <a:p>
            <a:r>
              <a:rPr lang="vi-VN" b="1">
                <a:solidFill>
                  <a:schemeClr val="accent1">
                    <a:lumMod val="75000"/>
                  </a:schemeClr>
                </a:solidFill>
              </a:rPr>
              <a:t>c.</a:t>
            </a:r>
            <a:r>
              <a:rPr lang="en-US" b="1">
                <a:solidFill>
                  <a:schemeClr val="accent1">
                    <a:lumMod val="75000"/>
                  </a:schemeClr>
                </a:solidFill>
              </a:rPr>
              <a:t> </a:t>
            </a:r>
            <a:r>
              <a:rPr lang="vi-VN" b="1">
                <a:solidFill>
                  <a:schemeClr val="accent1">
                    <a:lumMod val="75000"/>
                  </a:schemeClr>
                </a:solidFill>
              </a:rPr>
              <a:t>Chỉ định kích thước flex items</a:t>
            </a:r>
          </a:p>
          <a:p>
            <a:pPr>
              <a:buFont typeface="Wingdings" panose="05000000000000000000" pitchFamily="2" charset="2"/>
              <a:buChar char="Ø"/>
            </a:pPr>
            <a:r>
              <a:rPr lang="vi-VN"/>
              <a:t>Kết hợp xác định kích thước cố định với việc chia tỷ lệ giữa các flex item</a:t>
            </a:r>
            <a:r>
              <a:rPr lang="en-US"/>
              <a:t>.</a:t>
            </a:r>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133</a:t>
            </a:fld>
            <a:endParaRPr lang="en-US"/>
          </a:p>
        </p:txBody>
      </p:sp>
      <p:pic>
        <p:nvPicPr>
          <p:cNvPr id="5" name="Picture 4">
            <a:extLst>
              <a:ext uri="{FF2B5EF4-FFF2-40B4-BE49-F238E27FC236}">
                <a16:creationId xmlns:a16="http://schemas.microsoft.com/office/drawing/2014/main" id="{4F24463F-190F-4C88-9C93-FF8F3370C6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360" y="2949654"/>
            <a:ext cx="3135180" cy="2389629"/>
          </a:xfrm>
          <a:prstGeom prst="rect">
            <a:avLst/>
          </a:prstGeom>
          <a:noFill/>
          <a:ln>
            <a:noFill/>
          </a:ln>
        </p:spPr>
      </p:pic>
      <p:pic>
        <p:nvPicPr>
          <p:cNvPr id="6" name="Picture 5">
            <a:extLst>
              <a:ext uri="{FF2B5EF4-FFF2-40B4-BE49-F238E27FC236}">
                <a16:creationId xmlns:a16="http://schemas.microsoft.com/office/drawing/2014/main" id="{0036B5EF-0355-4035-8BED-75BD4DBC199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06733" y="2555803"/>
            <a:ext cx="7798907" cy="3177333"/>
          </a:xfrm>
          <a:prstGeom prst="rect">
            <a:avLst/>
          </a:prstGeom>
          <a:noFill/>
          <a:ln>
            <a:noFill/>
          </a:ln>
        </p:spPr>
      </p:pic>
      <p:sp>
        <p:nvSpPr>
          <p:cNvPr id="7" name="Arrow: Right 6">
            <a:extLst>
              <a:ext uri="{FF2B5EF4-FFF2-40B4-BE49-F238E27FC236}">
                <a16:creationId xmlns:a16="http://schemas.microsoft.com/office/drawing/2014/main" id="{75748AFC-92CF-4EED-92AE-3C6453F08938}"/>
              </a:ext>
            </a:extLst>
          </p:cNvPr>
          <p:cNvSpPr/>
          <p:nvPr/>
        </p:nvSpPr>
        <p:spPr>
          <a:xfrm rot="10800000" flipH="1">
            <a:off x="3407209" y="3811072"/>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74229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p:txBody>
          <a:bodyPr/>
          <a:lstStyle/>
          <a:p>
            <a:r>
              <a:rPr lang="en-US" b="1">
                <a:solidFill>
                  <a:schemeClr val="accent1">
                    <a:lumMod val="75000"/>
                  </a:schemeClr>
                </a:solidFill>
              </a:rPr>
              <a:t>d. Căn chỉnh ngang và dọc</a:t>
            </a:r>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134</a:t>
            </a:fld>
            <a:endParaRPr lang="en-US"/>
          </a:p>
        </p:txBody>
      </p:sp>
      <p:graphicFrame>
        <p:nvGraphicFramePr>
          <p:cNvPr id="5" name="Diagram 4">
            <a:extLst>
              <a:ext uri="{FF2B5EF4-FFF2-40B4-BE49-F238E27FC236}">
                <a16:creationId xmlns:a16="http://schemas.microsoft.com/office/drawing/2014/main" id="{88938709-EEAC-4701-BDDC-C3EF2435205B}"/>
              </a:ext>
            </a:extLst>
          </p:cNvPr>
          <p:cNvGraphicFramePr/>
          <p:nvPr>
            <p:extLst>
              <p:ext uri="{D42A27DB-BD31-4B8C-83A1-F6EECF244321}">
                <p14:modId xmlns:p14="http://schemas.microsoft.com/office/powerpoint/2010/main" val="1193658888"/>
              </p:ext>
            </p:extLst>
          </p:nvPr>
        </p:nvGraphicFramePr>
        <p:xfrm>
          <a:off x="241299" y="1788160"/>
          <a:ext cx="11709399" cy="4371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95453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p:txBody>
          <a:bodyPr/>
          <a:lstStyle/>
          <a:p>
            <a:r>
              <a:rPr lang="en-US" b="1">
                <a:solidFill>
                  <a:schemeClr val="accent1">
                    <a:lumMod val="75000"/>
                  </a:schemeClr>
                </a:solidFill>
              </a:rPr>
              <a:t>d. Căn chỉnh ngang và dọc</a:t>
            </a:r>
          </a:p>
          <a:p>
            <a:pPr>
              <a:buFont typeface="Wingdings" panose="05000000000000000000" pitchFamily="2" charset="2"/>
              <a:buChar char="Ø"/>
            </a:pPr>
            <a:r>
              <a:rPr lang="en-US" u="sng"/>
              <a:t>Ví dụ</a:t>
            </a:r>
            <a:r>
              <a:rPr lang="en-US"/>
              <a:t>:</a:t>
            </a:r>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135</a:t>
            </a:fld>
            <a:endParaRPr lang="en-US"/>
          </a:p>
        </p:txBody>
      </p:sp>
      <p:pic>
        <p:nvPicPr>
          <p:cNvPr id="6" name="Picture 5">
            <a:extLst>
              <a:ext uri="{FF2B5EF4-FFF2-40B4-BE49-F238E27FC236}">
                <a16:creationId xmlns:a16="http://schemas.microsoft.com/office/drawing/2014/main" id="{413384EF-A6E1-47A9-98A8-195B320B096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17682" y="1781530"/>
            <a:ext cx="4143936" cy="1945005"/>
          </a:xfrm>
          <a:prstGeom prst="rect">
            <a:avLst/>
          </a:prstGeom>
          <a:noFill/>
          <a:ln>
            <a:noFill/>
          </a:ln>
        </p:spPr>
      </p:pic>
      <p:pic>
        <p:nvPicPr>
          <p:cNvPr id="7" name="Picture 6">
            <a:extLst>
              <a:ext uri="{FF2B5EF4-FFF2-40B4-BE49-F238E27FC236}">
                <a16:creationId xmlns:a16="http://schemas.microsoft.com/office/drawing/2014/main" id="{B0F393BB-12D7-4C47-9C1D-82D476891B7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42685" y="4694428"/>
            <a:ext cx="8493929" cy="1465072"/>
          </a:xfrm>
          <a:prstGeom prst="rect">
            <a:avLst/>
          </a:prstGeom>
          <a:noFill/>
          <a:ln>
            <a:noFill/>
          </a:ln>
        </p:spPr>
      </p:pic>
      <p:sp>
        <p:nvSpPr>
          <p:cNvPr id="8" name="Arrow: Right 7">
            <a:extLst>
              <a:ext uri="{FF2B5EF4-FFF2-40B4-BE49-F238E27FC236}">
                <a16:creationId xmlns:a16="http://schemas.microsoft.com/office/drawing/2014/main" id="{597ED835-FBB1-4231-A32E-D3C99AFEC1DF}"/>
              </a:ext>
            </a:extLst>
          </p:cNvPr>
          <p:cNvSpPr/>
          <p:nvPr/>
        </p:nvSpPr>
        <p:spPr>
          <a:xfrm rot="5400000">
            <a:off x="5723707" y="3898539"/>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963385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a:xfrm>
            <a:off x="228600" y="1276131"/>
            <a:ext cx="5796280" cy="4883369"/>
          </a:xfrm>
        </p:spPr>
        <p:txBody>
          <a:bodyPr/>
          <a:lstStyle/>
          <a:p>
            <a:pPr algn="l"/>
            <a:r>
              <a:rPr lang="en-US" b="1">
                <a:solidFill>
                  <a:schemeClr val="accent1">
                    <a:lumMod val="75000"/>
                  </a:schemeClr>
                </a:solidFill>
              </a:rPr>
              <a:t>e. Kết hợp nhiều flexbox</a:t>
            </a:r>
          </a:p>
          <a:p>
            <a:pPr algn="l">
              <a:buFont typeface="Wingdings" panose="05000000000000000000" pitchFamily="2" charset="2"/>
              <a:buChar char="Ø"/>
            </a:pPr>
            <a:r>
              <a:rPr lang="en-US"/>
              <a:t>C</a:t>
            </a:r>
            <a:r>
              <a:rPr lang="vi-VN"/>
              <a:t>ó thể đặt nhiều flexbox lồng nhau để tạo một số bố cục khá phức tạp với flexbox.</a:t>
            </a:r>
          </a:p>
          <a:p>
            <a:pPr algn="l">
              <a:buFont typeface="Wingdings" panose="05000000000000000000" pitchFamily="2" charset="2"/>
              <a:buChar char="Ø"/>
            </a:pPr>
            <a:r>
              <a:rPr lang="en-US" u="sng"/>
              <a:t>Ví dụ</a:t>
            </a:r>
            <a:r>
              <a:rPr lang="en-US"/>
              <a:t>:</a:t>
            </a:r>
          </a:p>
          <a:p>
            <a:pPr lvl="1" algn="l">
              <a:buFont typeface="Wingdings" panose="05000000000000000000" pitchFamily="2" charset="2"/>
              <a:buChar char="§"/>
            </a:pPr>
            <a:r>
              <a:rPr lang="en-US"/>
              <a:t>M</a:t>
            </a:r>
            <a:r>
              <a:rPr lang="vi-VN"/>
              <a:t>ột &lt;section&gt; chứa ba phần tử &lt;article&gt;.</a:t>
            </a:r>
            <a:endParaRPr lang="en-US"/>
          </a:p>
          <a:p>
            <a:pPr lvl="1" algn="l">
              <a:buFont typeface="Wingdings" panose="05000000000000000000" pitchFamily="2" charset="2"/>
              <a:buChar char="§"/>
            </a:pPr>
            <a:r>
              <a:rPr lang="en-US"/>
              <a:t>Một </a:t>
            </a:r>
            <a:r>
              <a:rPr lang="vi-VN"/>
              <a:t>&lt;article&gt; thứ ba chứa ba &lt;div&gt;</a:t>
            </a:r>
            <a:r>
              <a:rPr lang="en-US"/>
              <a:t>.</a:t>
            </a:r>
            <a:endParaRPr lang="vi-VN"/>
          </a:p>
          <a:p>
            <a:pPr algn="l"/>
            <a:endParaRPr lang="en-US"/>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136</a:t>
            </a:fld>
            <a:endParaRPr lang="en-US"/>
          </a:p>
        </p:txBody>
      </p:sp>
      <p:pic>
        <p:nvPicPr>
          <p:cNvPr id="5" name="Picture 4">
            <a:extLst>
              <a:ext uri="{FF2B5EF4-FFF2-40B4-BE49-F238E27FC236}">
                <a16:creationId xmlns:a16="http://schemas.microsoft.com/office/drawing/2014/main" id="{ED89EB23-964B-4581-B2E9-A5F515512DB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04205" y="2047875"/>
            <a:ext cx="5437655" cy="3286760"/>
          </a:xfrm>
          <a:prstGeom prst="rect">
            <a:avLst/>
          </a:prstGeom>
          <a:noFill/>
          <a:ln>
            <a:noFill/>
          </a:ln>
        </p:spPr>
      </p:pic>
    </p:spTree>
    <p:extLst>
      <p:ext uri="{BB962C8B-B14F-4D97-AF65-F5344CB8AC3E}">
        <p14:creationId xmlns:p14="http://schemas.microsoft.com/office/powerpoint/2010/main" val="29829428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p:txBody>
          <a:bodyPr/>
          <a:lstStyle/>
          <a:p>
            <a:r>
              <a:rPr lang="en-US" b="1">
                <a:solidFill>
                  <a:schemeClr val="accent1">
                    <a:lumMod val="75000"/>
                  </a:schemeClr>
                </a:solidFill>
              </a:rPr>
              <a:t>e. Kết hợp nhiều flexbox</a:t>
            </a:r>
          </a:p>
          <a:p>
            <a:pPr>
              <a:buFont typeface="Wingdings" panose="05000000000000000000" pitchFamily="2" charset="2"/>
              <a:buChar char="Ø"/>
            </a:pPr>
            <a:r>
              <a:rPr lang="en-US" u="sng"/>
              <a:t>Ví dụ</a:t>
            </a:r>
            <a:r>
              <a:rPr lang="en-US"/>
              <a:t>:</a:t>
            </a:r>
          </a:p>
          <a:p>
            <a:endParaRPr lang="en-US"/>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137</a:t>
            </a:fld>
            <a:endParaRPr lang="en-US"/>
          </a:p>
        </p:txBody>
      </p:sp>
      <p:pic>
        <p:nvPicPr>
          <p:cNvPr id="5" name="Picture 4">
            <a:extLst>
              <a:ext uri="{FF2B5EF4-FFF2-40B4-BE49-F238E27FC236}">
                <a16:creationId xmlns:a16="http://schemas.microsoft.com/office/drawing/2014/main" id="{D1ED179F-7565-4276-9188-46E5BDE798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6694" y="2987040"/>
            <a:ext cx="3960579" cy="2393950"/>
          </a:xfrm>
          <a:prstGeom prst="rect">
            <a:avLst/>
          </a:prstGeom>
          <a:noFill/>
          <a:ln>
            <a:noFill/>
          </a:ln>
        </p:spPr>
      </p:pic>
      <p:pic>
        <p:nvPicPr>
          <p:cNvPr id="6" name="Picture 5">
            <a:extLst>
              <a:ext uri="{FF2B5EF4-FFF2-40B4-BE49-F238E27FC236}">
                <a16:creationId xmlns:a16="http://schemas.microsoft.com/office/drawing/2014/main" id="{8CA44820-18A6-4562-AC33-CB233DD68E1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55479" y="1443358"/>
            <a:ext cx="1848846" cy="1161369"/>
          </a:xfrm>
          <a:prstGeom prst="rect">
            <a:avLst/>
          </a:prstGeom>
          <a:noFill/>
          <a:ln>
            <a:noFill/>
          </a:ln>
        </p:spPr>
      </p:pic>
      <p:pic>
        <p:nvPicPr>
          <p:cNvPr id="7" name="Picture 6">
            <a:extLst>
              <a:ext uri="{FF2B5EF4-FFF2-40B4-BE49-F238E27FC236}">
                <a16:creationId xmlns:a16="http://schemas.microsoft.com/office/drawing/2014/main" id="{88CAC538-9A32-4B08-9583-E3CAF56E19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582717" y="1447614"/>
            <a:ext cx="2629766" cy="2516299"/>
          </a:xfrm>
          <a:prstGeom prst="rect">
            <a:avLst/>
          </a:prstGeom>
          <a:noFill/>
          <a:ln>
            <a:noFill/>
          </a:ln>
        </p:spPr>
      </p:pic>
      <p:pic>
        <p:nvPicPr>
          <p:cNvPr id="8" name="Picture 7">
            <a:extLst>
              <a:ext uri="{FF2B5EF4-FFF2-40B4-BE49-F238E27FC236}">
                <a16:creationId xmlns:a16="http://schemas.microsoft.com/office/drawing/2014/main" id="{F783AD72-4E6E-466A-8330-8DFEB3A727D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062326" y="4178234"/>
            <a:ext cx="4044767" cy="2082454"/>
          </a:xfrm>
          <a:prstGeom prst="rect">
            <a:avLst/>
          </a:prstGeom>
          <a:noFill/>
          <a:ln>
            <a:noFill/>
          </a:ln>
        </p:spPr>
      </p:pic>
      <p:pic>
        <p:nvPicPr>
          <p:cNvPr id="9" name="Picture 8">
            <a:extLst>
              <a:ext uri="{FF2B5EF4-FFF2-40B4-BE49-F238E27FC236}">
                <a16:creationId xmlns:a16="http://schemas.microsoft.com/office/drawing/2014/main" id="{20F07E40-BC66-47EB-B857-19B8B35C2B5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760804" y="4178234"/>
            <a:ext cx="2202596" cy="1848845"/>
          </a:xfrm>
          <a:prstGeom prst="rect">
            <a:avLst/>
          </a:prstGeom>
          <a:noFill/>
          <a:ln>
            <a:noFill/>
          </a:ln>
        </p:spPr>
      </p:pic>
      <p:sp>
        <p:nvSpPr>
          <p:cNvPr id="10" name="Arrow: Right 9">
            <a:extLst>
              <a:ext uri="{FF2B5EF4-FFF2-40B4-BE49-F238E27FC236}">
                <a16:creationId xmlns:a16="http://schemas.microsoft.com/office/drawing/2014/main" id="{C9781ADD-98EF-4B95-B376-EC089E31877F}"/>
              </a:ext>
            </a:extLst>
          </p:cNvPr>
          <p:cNvSpPr/>
          <p:nvPr/>
        </p:nvSpPr>
        <p:spPr>
          <a:xfrm rot="10800000" flipH="1">
            <a:off x="8014012" y="1867491"/>
            <a:ext cx="349631" cy="3131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Arrow: Right 10">
            <a:extLst>
              <a:ext uri="{FF2B5EF4-FFF2-40B4-BE49-F238E27FC236}">
                <a16:creationId xmlns:a16="http://schemas.microsoft.com/office/drawing/2014/main" id="{C156BCA0-C469-426C-B8CE-DA7C02A14345}"/>
              </a:ext>
            </a:extLst>
          </p:cNvPr>
          <p:cNvSpPr/>
          <p:nvPr/>
        </p:nvSpPr>
        <p:spPr>
          <a:xfrm rot="10800000" flipH="1">
            <a:off x="4611715" y="5137563"/>
            <a:ext cx="349631" cy="3131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Arrow: Right 11">
            <a:extLst>
              <a:ext uri="{FF2B5EF4-FFF2-40B4-BE49-F238E27FC236}">
                <a16:creationId xmlns:a16="http://schemas.microsoft.com/office/drawing/2014/main" id="{9E832CFF-4FE3-4884-9643-18D21DFD1179}"/>
              </a:ext>
            </a:extLst>
          </p:cNvPr>
          <p:cNvSpPr/>
          <p:nvPr/>
        </p:nvSpPr>
        <p:spPr>
          <a:xfrm rot="10800000" flipH="1">
            <a:off x="9259133" y="5067888"/>
            <a:ext cx="349631" cy="3131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657038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4143-B2C7-44C5-999E-6B53ECD78098}"/>
              </a:ext>
            </a:extLst>
          </p:cNvPr>
          <p:cNvSpPr>
            <a:spLocks noGrp="1"/>
          </p:cNvSpPr>
          <p:nvPr>
            <p:ph type="title"/>
          </p:nvPr>
        </p:nvSpPr>
        <p:spPr/>
        <p:txBody>
          <a:bodyPr>
            <a:normAutofit/>
          </a:bodyPr>
          <a:lstStyle/>
          <a:p>
            <a:r>
              <a:rPr lang="en-US"/>
              <a:t>4.3. Flexbox</a:t>
            </a:r>
          </a:p>
        </p:txBody>
      </p:sp>
      <p:sp>
        <p:nvSpPr>
          <p:cNvPr id="3" name="Content Placeholder 2">
            <a:extLst>
              <a:ext uri="{FF2B5EF4-FFF2-40B4-BE49-F238E27FC236}">
                <a16:creationId xmlns:a16="http://schemas.microsoft.com/office/drawing/2014/main" id="{1D0B5454-75F6-431F-A27D-A869BA18B1B6}"/>
              </a:ext>
            </a:extLst>
          </p:cNvPr>
          <p:cNvSpPr>
            <a:spLocks noGrp="1"/>
          </p:cNvSpPr>
          <p:nvPr>
            <p:ph idx="1"/>
          </p:nvPr>
        </p:nvSpPr>
        <p:spPr/>
        <p:txBody>
          <a:bodyPr/>
          <a:lstStyle/>
          <a:p>
            <a:r>
              <a:rPr lang="en-US" b="1">
                <a:solidFill>
                  <a:schemeClr val="accent1">
                    <a:lumMod val="75000"/>
                  </a:schemeClr>
                </a:solidFill>
              </a:rPr>
              <a:t>e. Kết hợp nhiều flexbox</a:t>
            </a:r>
          </a:p>
          <a:p>
            <a:pPr>
              <a:buFont typeface="Wingdings" panose="05000000000000000000" pitchFamily="2" charset="2"/>
              <a:buChar char="Ø"/>
            </a:pPr>
            <a:r>
              <a:rPr lang="en-US" u="sng"/>
              <a:t>Ví dụ</a:t>
            </a:r>
            <a:r>
              <a:rPr lang="en-US"/>
              <a:t>:</a:t>
            </a:r>
          </a:p>
          <a:p>
            <a:endParaRPr lang="en-US"/>
          </a:p>
        </p:txBody>
      </p:sp>
      <p:sp>
        <p:nvSpPr>
          <p:cNvPr id="4" name="Slide Number Placeholder 3">
            <a:extLst>
              <a:ext uri="{FF2B5EF4-FFF2-40B4-BE49-F238E27FC236}">
                <a16:creationId xmlns:a16="http://schemas.microsoft.com/office/drawing/2014/main" id="{983DDA02-00F4-4C25-ACDE-0FF275A5DDB2}"/>
              </a:ext>
            </a:extLst>
          </p:cNvPr>
          <p:cNvSpPr>
            <a:spLocks noGrp="1"/>
          </p:cNvSpPr>
          <p:nvPr>
            <p:ph type="sldNum" sz="quarter" idx="12"/>
          </p:nvPr>
        </p:nvSpPr>
        <p:spPr/>
        <p:txBody>
          <a:bodyPr/>
          <a:lstStyle/>
          <a:p>
            <a:fld id="{5771DB1C-B372-4CFA-B223-ECAC3FCFC319}" type="slidenum">
              <a:rPr lang="en-US" smtClean="0"/>
              <a:t>138</a:t>
            </a:fld>
            <a:endParaRPr lang="en-US"/>
          </a:p>
        </p:txBody>
      </p:sp>
      <p:pic>
        <p:nvPicPr>
          <p:cNvPr id="5" name="Picture 4">
            <a:extLst>
              <a:ext uri="{FF2B5EF4-FFF2-40B4-BE49-F238E27FC236}">
                <a16:creationId xmlns:a16="http://schemas.microsoft.com/office/drawing/2014/main" id="{D1ED179F-7565-4276-9188-46E5BDE7989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6695" y="2987040"/>
            <a:ext cx="3176906" cy="1920263"/>
          </a:xfrm>
          <a:prstGeom prst="rect">
            <a:avLst/>
          </a:prstGeom>
          <a:noFill/>
          <a:ln>
            <a:noFill/>
          </a:ln>
        </p:spPr>
      </p:pic>
      <p:pic>
        <p:nvPicPr>
          <p:cNvPr id="13" name="Picture 12">
            <a:extLst>
              <a:ext uri="{FF2B5EF4-FFF2-40B4-BE49-F238E27FC236}">
                <a16:creationId xmlns:a16="http://schemas.microsoft.com/office/drawing/2014/main" id="{11F7D7C8-EDF2-4FB9-A643-6EB8EF3C597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25776" y="2352686"/>
            <a:ext cx="7437624" cy="3188970"/>
          </a:xfrm>
          <a:prstGeom prst="rect">
            <a:avLst/>
          </a:prstGeom>
          <a:noFill/>
          <a:ln>
            <a:noFill/>
          </a:ln>
        </p:spPr>
      </p:pic>
      <p:sp>
        <p:nvSpPr>
          <p:cNvPr id="14" name="Arrow: Right 13">
            <a:extLst>
              <a:ext uri="{FF2B5EF4-FFF2-40B4-BE49-F238E27FC236}">
                <a16:creationId xmlns:a16="http://schemas.microsoft.com/office/drawing/2014/main" id="{B339FCC4-B234-4C21-A157-24B363A4D91E}"/>
              </a:ext>
            </a:extLst>
          </p:cNvPr>
          <p:cNvSpPr/>
          <p:nvPr/>
        </p:nvSpPr>
        <p:spPr>
          <a:xfrm rot="10800000" flipH="1">
            <a:off x="3592396" y="3613775"/>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112017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25EF-D987-4EC3-B527-26BDD7E4FC49}"/>
              </a:ext>
            </a:extLst>
          </p:cNvPr>
          <p:cNvSpPr>
            <a:spLocks noGrp="1"/>
          </p:cNvSpPr>
          <p:nvPr>
            <p:ph type="title"/>
          </p:nvPr>
        </p:nvSpPr>
        <p:spPr/>
        <p:txBody>
          <a:bodyPr>
            <a:normAutofit/>
          </a:bodyPr>
          <a:lstStyle/>
          <a:p>
            <a:r>
              <a:rPr lang="en-US"/>
              <a:t>4.4. Grids</a:t>
            </a:r>
          </a:p>
        </p:txBody>
      </p:sp>
      <p:sp>
        <p:nvSpPr>
          <p:cNvPr id="3" name="Content Placeholder 2">
            <a:extLst>
              <a:ext uri="{FF2B5EF4-FFF2-40B4-BE49-F238E27FC236}">
                <a16:creationId xmlns:a16="http://schemas.microsoft.com/office/drawing/2014/main" id="{D74394BA-E425-4977-B716-F35A774FF8B8}"/>
              </a:ext>
            </a:extLst>
          </p:cNvPr>
          <p:cNvSpPr>
            <a:spLocks noGrp="1"/>
          </p:cNvSpPr>
          <p:nvPr>
            <p:ph idx="1"/>
          </p:nvPr>
        </p:nvSpPr>
        <p:spPr/>
        <p:txBody>
          <a:bodyPr>
            <a:normAutofit/>
          </a:bodyPr>
          <a:lstStyle/>
          <a:p>
            <a:r>
              <a:rPr lang="en-US" sz="3600"/>
              <a:t>a.	Grid layout</a:t>
            </a:r>
          </a:p>
          <a:p>
            <a:r>
              <a:rPr lang="en-US" sz="3600"/>
              <a:t>b.	Grid in CSS</a:t>
            </a:r>
          </a:p>
          <a:p>
            <a:r>
              <a:rPr lang="en-US" sz="3600"/>
              <a:t>c.	Line-based</a:t>
            </a:r>
          </a:p>
          <a:p>
            <a:r>
              <a:rPr lang="en-US" sz="3600"/>
              <a:t>d.	Định vị với grid-template-areas</a:t>
            </a:r>
          </a:p>
          <a:p>
            <a:r>
              <a:rPr lang="en-US" sz="3600"/>
              <a:t>e.	Grid framework</a:t>
            </a:r>
          </a:p>
        </p:txBody>
      </p:sp>
      <p:sp>
        <p:nvSpPr>
          <p:cNvPr id="4" name="Slide Number Placeholder 3">
            <a:extLst>
              <a:ext uri="{FF2B5EF4-FFF2-40B4-BE49-F238E27FC236}">
                <a16:creationId xmlns:a16="http://schemas.microsoft.com/office/drawing/2014/main" id="{D5B46D22-45C3-4989-9D1D-090A20EF297B}"/>
              </a:ext>
            </a:extLst>
          </p:cNvPr>
          <p:cNvSpPr>
            <a:spLocks noGrp="1"/>
          </p:cNvSpPr>
          <p:nvPr>
            <p:ph type="sldNum" sz="quarter" idx="12"/>
          </p:nvPr>
        </p:nvSpPr>
        <p:spPr/>
        <p:txBody>
          <a:bodyPr/>
          <a:lstStyle/>
          <a:p>
            <a:fld id="{5771DB1C-B372-4CFA-B223-ECAC3FCFC319}" type="slidenum">
              <a:rPr lang="en-US" smtClean="0"/>
              <a:t>139</a:t>
            </a:fld>
            <a:endParaRPr lang="en-US"/>
          </a:p>
        </p:txBody>
      </p:sp>
    </p:spTree>
    <p:extLst>
      <p:ext uri="{BB962C8B-B14F-4D97-AF65-F5344CB8AC3E}">
        <p14:creationId xmlns:p14="http://schemas.microsoft.com/office/powerpoint/2010/main" val="186671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58FE7-8E56-469A-9B3A-AEC7BE321B34}"/>
              </a:ext>
            </a:extLst>
          </p:cNvPr>
          <p:cNvSpPr>
            <a:spLocks noGrp="1"/>
          </p:cNvSpPr>
          <p:nvPr>
            <p:ph type="title"/>
          </p:nvPr>
        </p:nvSpPr>
        <p:spPr/>
        <p:txBody>
          <a:bodyPr>
            <a:normAutofit/>
          </a:bodyPr>
          <a:lstStyle/>
          <a:p>
            <a:r>
              <a:rPr lang="en-US"/>
              <a:t>2.1. Tổng quan</a:t>
            </a:r>
          </a:p>
        </p:txBody>
      </p:sp>
      <p:sp>
        <p:nvSpPr>
          <p:cNvPr id="3" name="Content Placeholder 2">
            <a:extLst>
              <a:ext uri="{FF2B5EF4-FFF2-40B4-BE49-F238E27FC236}">
                <a16:creationId xmlns:a16="http://schemas.microsoft.com/office/drawing/2014/main" id="{1525B708-080A-414D-86C3-87132654AA26}"/>
              </a:ext>
            </a:extLst>
          </p:cNvPr>
          <p:cNvSpPr>
            <a:spLocks noGrp="1"/>
          </p:cNvSpPr>
          <p:nvPr>
            <p:ph idx="1"/>
          </p:nvPr>
        </p:nvSpPr>
        <p:spPr/>
        <p:txBody>
          <a:bodyPr/>
          <a:lstStyle/>
          <a:p>
            <a:r>
              <a:rPr lang="en-US" b="1">
                <a:solidFill>
                  <a:schemeClr val="accent1">
                    <a:lumMod val="75000"/>
                  </a:schemeClr>
                </a:solidFill>
              </a:rPr>
              <a:t>b. CSS Modules</a:t>
            </a:r>
          </a:p>
          <a:p>
            <a:endParaRPr lang="en-US"/>
          </a:p>
        </p:txBody>
      </p:sp>
      <p:sp>
        <p:nvSpPr>
          <p:cNvPr id="4" name="Slide Number Placeholder 3">
            <a:extLst>
              <a:ext uri="{FF2B5EF4-FFF2-40B4-BE49-F238E27FC236}">
                <a16:creationId xmlns:a16="http://schemas.microsoft.com/office/drawing/2014/main" id="{7D7BAC64-3407-496C-A49C-4F2E17E2F849}"/>
              </a:ext>
            </a:extLst>
          </p:cNvPr>
          <p:cNvSpPr>
            <a:spLocks noGrp="1"/>
          </p:cNvSpPr>
          <p:nvPr>
            <p:ph type="sldNum" sz="quarter" idx="12"/>
          </p:nvPr>
        </p:nvSpPr>
        <p:spPr/>
        <p:txBody>
          <a:bodyPr/>
          <a:lstStyle/>
          <a:p>
            <a:fld id="{5771DB1C-B372-4CFA-B223-ECAC3FCFC319}" type="slidenum">
              <a:rPr lang="en-US" smtClean="0"/>
              <a:t>14</a:t>
            </a:fld>
            <a:endParaRPr lang="en-US"/>
          </a:p>
        </p:txBody>
      </p:sp>
      <p:graphicFrame>
        <p:nvGraphicFramePr>
          <p:cNvPr id="5" name="Diagram 4">
            <a:extLst>
              <a:ext uri="{FF2B5EF4-FFF2-40B4-BE49-F238E27FC236}">
                <a16:creationId xmlns:a16="http://schemas.microsoft.com/office/drawing/2014/main" id="{0C6F0C6A-1598-43B0-A294-7E458CF12708}"/>
              </a:ext>
            </a:extLst>
          </p:cNvPr>
          <p:cNvGraphicFramePr/>
          <p:nvPr>
            <p:extLst>
              <p:ext uri="{D42A27DB-BD31-4B8C-83A1-F6EECF244321}">
                <p14:modId xmlns:p14="http://schemas.microsoft.com/office/powerpoint/2010/main" val="2381074459"/>
              </p:ext>
            </p:extLst>
          </p:nvPr>
        </p:nvGraphicFramePr>
        <p:xfrm>
          <a:off x="228599" y="1656080"/>
          <a:ext cx="11722099" cy="4611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45670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25EF-D987-4EC3-B527-26BDD7E4FC49}"/>
              </a:ext>
            </a:extLst>
          </p:cNvPr>
          <p:cNvSpPr>
            <a:spLocks noGrp="1"/>
          </p:cNvSpPr>
          <p:nvPr>
            <p:ph type="title"/>
          </p:nvPr>
        </p:nvSpPr>
        <p:spPr/>
        <p:txBody>
          <a:bodyPr>
            <a:normAutofit/>
          </a:bodyPr>
          <a:lstStyle/>
          <a:p>
            <a:r>
              <a:rPr lang="en-US"/>
              <a:t>4.4. Grids</a:t>
            </a:r>
          </a:p>
        </p:txBody>
      </p:sp>
      <p:sp>
        <p:nvSpPr>
          <p:cNvPr id="3" name="Content Placeholder 2">
            <a:extLst>
              <a:ext uri="{FF2B5EF4-FFF2-40B4-BE49-F238E27FC236}">
                <a16:creationId xmlns:a16="http://schemas.microsoft.com/office/drawing/2014/main" id="{D74394BA-E425-4977-B716-F35A774FF8B8}"/>
              </a:ext>
            </a:extLst>
          </p:cNvPr>
          <p:cNvSpPr>
            <a:spLocks noGrp="1"/>
          </p:cNvSpPr>
          <p:nvPr>
            <p:ph idx="1"/>
          </p:nvPr>
        </p:nvSpPr>
        <p:spPr>
          <a:xfrm>
            <a:off x="228600" y="1276131"/>
            <a:ext cx="3042920" cy="4883369"/>
          </a:xfrm>
        </p:spPr>
        <p:txBody>
          <a:bodyPr>
            <a:normAutofit fontScale="92500" lnSpcReduction="10000"/>
          </a:bodyPr>
          <a:lstStyle/>
          <a:p>
            <a:pPr algn="l"/>
            <a:r>
              <a:rPr lang="en-US" b="1">
                <a:solidFill>
                  <a:schemeClr val="accent1">
                    <a:lumMod val="75000"/>
                  </a:schemeClr>
                </a:solidFill>
              </a:rPr>
              <a:t>a. Grid layout</a:t>
            </a:r>
          </a:p>
          <a:p>
            <a:pPr algn="l">
              <a:buFont typeface="Wingdings" panose="05000000000000000000" pitchFamily="2" charset="2"/>
              <a:buChar char="Ø"/>
            </a:pPr>
            <a:r>
              <a:rPr lang="vi-VN"/>
              <a:t>Lưới là </a:t>
            </a:r>
            <a:r>
              <a:rPr lang="vi-VN" b="1">
                <a:solidFill>
                  <a:schemeClr val="accent1">
                    <a:lumMod val="75000"/>
                  </a:schemeClr>
                </a:solidFill>
              </a:rPr>
              <a:t>một tập hợp các đường ngang và dọc </a:t>
            </a:r>
            <a:r>
              <a:rPr lang="vi-VN"/>
              <a:t>tạo ra một mẫu thiết kế.</a:t>
            </a:r>
            <a:endParaRPr lang="en-US"/>
          </a:p>
          <a:p>
            <a:pPr algn="l">
              <a:buFont typeface="Wingdings" panose="05000000000000000000" pitchFamily="2" charset="2"/>
              <a:buChar char="Ø"/>
            </a:pPr>
            <a:r>
              <a:rPr lang="en-US"/>
              <a:t>M</a:t>
            </a:r>
            <a:r>
              <a:rPr lang="vi-VN"/>
              <a:t>ang lại tính nhất quán cao hơn trên các trang web.</a:t>
            </a:r>
          </a:p>
          <a:p>
            <a:pPr algn="l">
              <a:buFont typeface="Wingdings" panose="05000000000000000000" pitchFamily="2" charset="2"/>
              <a:buChar char="Ø"/>
            </a:pPr>
            <a:r>
              <a:rPr lang="vi-VN"/>
              <a:t>Một grid thường sẽ </a:t>
            </a:r>
            <a:r>
              <a:rPr lang="vi-VN" b="1">
                <a:solidFill>
                  <a:schemeClr val="accent1">
                    <a:lumMod val="75000"/>
                  </a:schemeClr>
                </a:solidFill>
              </a:rPr>
              <a:t>có các column, các row và sau đó là các khoảng trống </a:t>
            </a:r>
            <a:r>
              <a:rPr lang="vi-VN"/>
              <a:t>giữa mỗi hàng và cột.</a:t>
            </a:r>
          </a:p>
        </p:txBody>
      </p:sp>
      <p:sp>
        <p:nvSpPr>
          <p:cNvPr id="4" name="Slide Number Placeholder 3">
            <a:extLst>
              <a:ext uri="{FF2B5EF4-FFF2-40B4-BE49-F238E27FC236}">
                <a16:creationId xmlns:a16="http://schemas.microsoft.com/office/drawing/2014/main" id="{D5B46D22-45C3-4989-9D1D-090A20EF297B}"/>
              </a:ext>
            </a:extLst>
          </p:cNvPr>
          <p:cNvSpPr>
            <a:spLocks noGrp="1"/>
          </p:cNvSpPr>
          <p:nvPr>
            <p:ph type="sldNum" sz="quarter" idx="12"/>
          </p:nvPr>
        </p:nvSpPr>
        <p:spPr/>
        <p:txBody>
          <a:bodyPr/>
          <a:lstStyle/>
          <a:p>
            <a:fld id="{5771DB1C-B372-4CFA-B223-ECAC3FCFC319}" type="slidenum">
              <a:rPr lang="en-US" smtClean="0"/>
              <a:t>140</a:t>
            </a:fld>
            <a:endParaRPr lang="en-US"/>
          </a:p>
        </p:txBody>
      </p:sp>
      <p:pic>
        <p:nvPicPr>
          <p:cNvPr id="5" name="Picture 4">
            <a:extLst>
              <a:ext uri="{FF2B5EF4-FFF2-40B4-BE49-F238E27FC236}">
                <a16:creationId xmlns:a16="http://schemas.microsoft.com/office/drawing/2014/main" id="{77A3E247-0EB8-4049-B50B-0F3F62D620F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54729" y="1814830"/>
            <a:ext cx="8395970" cy="3913522"/>
          </a:xfrm>
          <a:prstGeom prst="rect">
            <a:avLst/>
          </a:prstGeom>
          <a:noFill/>
          <a:ln>
            <a:noFill/>
          </a:ln>
        </p:spPr>
      </p:pic>
    </p:spTree>
    <p:extLst>
      <p:ext uri="{BB962C8B-B14F-4D97-AF65-F5344CB8AC3E}">
        <p14:creationId xmlns:p14="http://schemas.microsoft.com/office/powerpoint/2010/main" val="19924128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25EF-D987-4EC3-B527-26BDD7E4FC49}"/>
              </a:ext>
            </a:extLst>
          </p:cNvPr>
          <p:cNvSpPr>
            <a:spLocks noGrp="1"/>
          </p:cNvSpPr>
          <p:nvPr>
            <p:ph type="title"/>
          </p:nvPr>
        </p:nvSpPr>
        <p:spPr/>
        <p:txBody>
          <a:bodyPr>
            <a:normAutofit/>
          </a:bodyPr>
          <a:lstStyle/>
          <a:p>
            <a:r>
              <a:rPr lang="en-US"/>
              <a:t>4.4. Grids</a:t>
            </a:r>
          </a:p>
        </p:txBody>
      </p:sp>
      <p:sp>
        <p:nvSpPr>
          <p:cNvPr id="3" name="Content Placeholder 2">
            <a:extLst>
              <a:ext uri="{FF2B5EF4-FFF2-40B4-BE49-F238E27FC236}">
                <a16:creationId xmlns:a16="http://schemas.microsoft.com/office/drawing/2014/main" id="{D74394BA-E425-4977-B716-F35A774FF8B8}"/>
              </a:ext>
            </a:extLst>
          </p:cNvPr>
          <p:cNvSpPr>
            <a:spLocks noGrp="1"/>
          </p:cNvSpPr>
          <p:nvPr>
            <p:ph idx="1"/>
          </p:nvPr>
        </p:nvSpPr>
        <p:spPr/>
        <p:txBody>
          <a:bodyPr/>
          <a:lstStyle/>
          <a:p>
            <a:r>
              <a:rPr lang="en-US" b="1">
                <a:solidFill>
                  <a:schemeClr val="accent1">
                    <a:lumMod val="75000"/>
                  </a:schemeClr>
                </a:solidFill>
              </a:rPr>
              <a:t>b. Grid in CSS</a:t>
            </a:r>
          </a:p>
          <a:p>
            <a:r>
              <a:rPr lang="en-US" b="1" u="sng"/>
              <a:t>Định nghĩa grid</a:t>
            </a:r>
          </a:p>
          <a:p>
            <a:pPr>
              <a:buFont typeface="Wingdings" panose="05000000000000000000" pitchFamily="2" charset="2"/>
              <a:buChar char="Ø"/>
            </a:pPr>
            <a:r>
              <a:rPr lang="en-US"/>
              <a:t>Để định nghĩa một grid, chúng ta sử dụng </a:t>
            </a:r>
            <a:r>
              <a:rPr lang="en-US" b="1">
                <a:solidFill>
                  <a:schemeClr val="accent1">
                    <a:lumMod val="75000"/>
                  </a:schemeClr>
                </a:solidFill>
              </a:rPr>
              <a:t>giá trị grid cho thuộc tính display</a:t>
            </a:r>
            <a:r>
              <a:rPr lang="en-US"/>
              <a:t>.</a:t>
            </a:r>
          </a:p>
        </p:txBody>
      </p:sp>
      <p:sp>
        <p:nvSpPr>
          <p:cNvPr id="4" name="Slide Number Placeholder 3">
            <a:extLst>
              <a:ext uri="{FF2B5EF4-FFF2-40B4-BE49-F238E27FC236}">
                <a16:creationId xmlns:a16="http://schemas.microsoft.com/office/drawing/2014/main" id="{D5B46D22-45C3-4989-9D1D-090A20EF297B}"/>
              </a:ext>
            </a:extLst>
          </p:cNvPr>
          <p:cNvSpPr>
            <a:spLocks noGrp="1"/>
          </p:cNvSpPr>
          <p:nvPr>
            <p:ph type="sldNum" sz="quarter" idx="12"/>
          </p:nvPr>
        </p:nvSpPr>
        <p:spPr/>
        <p:txBody>
          <a:bodyPr/>
          <a:lstStyle/>
          <a:p>
            <a:fld id="{5771DB1C-B372-4CFA-B223-ECAC3FCFC319}" type="slidenum">
              <a:rPr lang="en-US" smtClean="0"/>
              <a:t>141</a:t>
            </a:fld>
            <a:endParaRPr lang="en-US"/>
          </a:p>
        </p:txBody>
      </p:sp>
      <p:pic>
        <p:nvPicPr>
          <p:cNvPr id="5" name="Picture 4">
            <a:extLst>
              <a:ext uri="{FF2B5EF4-FFF2-40B4-BE49-F238E27FC236}">
                <a16:creationId xmlns:a16="http://schemas.microsoft.com/office/drawing/2014/main" id="{0DF6D6CE-3E17-489C-BCAF-DBAB663CE9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3429000"/>
            <a:ext cx="3987800" cy="1231921"/>
          </a:xfrm>
          <a:prstGeom prst="rect">
            <a:avLst/>
          </a:prstGeom>
          <a:noFill/>
          <a:ln>
            <a:noFill/>
          </a:ln>
        </p:spPr>
      </p:pic>
      <p:pic>
        <p:nvPicPr>
          <p:cNvPr id="6" name="Picture 5">
            <a:extLst>
              <a:ext uri="{FF2B5EF4-FFF2-40B4-BE49-F238E27FC236}">
                <a16:creationId xmlns:a16="http://schemas.microsoft.com/office/drawing/2014/main" id="{E665662C-9A10-4AA3-85D0-33E76388616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4483" y="3175566"/>
            <a:ext cx="6538917" cy="1738788"/>
          </a:xfrm>
          <a:prstGeom prst="rect">
            <a:avLst/>
          </a:prstGeom>
          <a:noFill/>
          <a:ln>
            <a:noFill/>
          </a:ln>
        </p:spPr>
      </p:pic>
      <p:sp>
        <p:nvSpPr>
          <p:cNvPr id="7" name="Arrow: Right 6">
            <a:extLst>
              <a:ext uri="{FF2B5EF4-FFF2-40B4-BE49-F238E27FC236}">
                <a16:creationId xmlns:a16="http://schemas.microsoft.com/office/drawing/2014/main" id="{B48FC417-A96F-468F-B3EA-60FA698AAC79}"/>
              </a:ext>
            </a:extLst>
          </p:cNvPr>
          <p:cNvSpPr/>
          <p:nvPr/>
        </p:nvSpPr>
        <p:spPr>
          <a:xfrm rot="10800000" flipH="1">
            <a:off x="4454499" y="3717815"/>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105312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25EF-D987-4EC3-B527-26BDD7E4FC49}"/>
              </a:ext>
            </a:extLst>
          </p:cNvPr>
          <p:cNvSpPr>
            <a:spLocks noGrp="1"/>
          </p:cNvSpPr>
          <p:nvPr>
            <p:ph type="title"/>
          </p:nvPr>
        </p:nvSpPr>
        <p:spPr/>
        <p:txBody>
          <a:bodyPr>
            <a:normAutofit/>
          </a:bodyPr>
          <a:lstStyle/>
          <a:p>
            <a:r>
              <a:rPr lang="en-US"/>
              <a:t>4.4. Grids</a:t>
            </a:r>
          </a:p>
        </p:txBody>
      </p:sp>
      <p:sp>
        <p:nvSpPr>
          <p:cNvPr id="3" name="Content Placeholder 2">
            <a:extLst>
              <a:ext uri="{FF2B5EF4-FFF2-40B4-BE49-F238E27FC236}">
                <a16:creationId xmlns:a16="http://schemas.microsoft.com/office/drawing/2014/main" id="{D74394BA-E425-4977-B716-F35A774FF8B8}"/>
              </a:ext>
            </a:extLst>
          </p:cNvPr>
          <p:cNvSpPr>
            <a:spLocks noGrp="1"/>
          </p:cNvSpPr>
          <p:nvPr>
            <p:ph idx="1"/>
          </p:nvPr>
        </p:nvSpPr>
        <p:spPr/>
        <p:txBody>
          <a:bodyPr/>
          <a:lstStyle/>
          <a:p>
            <a:r>
              <a:rPr lang="en-US" b="1">
                <a:solidFill>
                  <a:schemeClr val="accent1">
                    <a:lumMod val="75000"/>
                  </a:schemeClr>
                </a:solidFill>
              </a:rPr>
              <a:t>b. Grid in CSS</a:t>
            </a:r>
          </a:p>
          <a:p>
            <a:r>
              <a:rPr lang="vi-VN" b="1" u="sng"/>
              <a:t>Hiệu chỉnh grid với đơn vị fr</a:t>
            </a:r>
            <a:endParaRPr lang="en-US" b="1" u="sng"/>
          </a:p>
          <a:p>
            <a:pPr>
              <a:buFont typeface="Wingdings" panose="05000000000000000000" pitchFamily="2" charset="2"/>
              <a:buChar char="Ø"/>
            </a:pPr>
            <a:r>
              <a:rPr lang="vi-VN"/>
              <a:t>Ngoài việc tạo lưới bằng cách sử dụng độ dài và tỷ lệ phần trăm, chúng ta có thể sử dụng đơn vị fr để định kích thước linh hoạt các hàng và cột của </a:t>
            </a:r>
            <a:r>
              <a:rPr lang="en-US"/>
              <a:t>grid</a:t>
            </a:r>
            <a:r>
              <a:rPr lang="vi-VN"/>
              <a:t>.</a:t>
            </a:r>
            <a:endParaRPr lang="en-US"/>
          </a:p>
          <a:p>
            <a:pPr>
              <a:buFont typeface="Wingdings" panose="05000000000000000000" pitchFamily="2" charset="2"/>
              <a:buChar char="Ø"/>
            </a:pPr>
            <a:r>
              <a:rPr lang="vi-VN"/>
              <a:t>Đơn vị này đại diện cho một phần nhỏ của không gian có sẵn trong vùng chứa </a:t>
            </a:r>
            <a:r>
              <a:rPr lang="en-US"/>
              <a:t>grid</a:t>
            </a:r>
            <a:r>
              <a:rPr lang="vi-VN"/>
              <a:t>.</a:t>
            </a:r>
            <a:endParaRPr lang="en-US"/>
          </a:p>
        </p:txBody>
      </p:sp>
      <p:sp>
        <p:nvSpPr>
          <p:cNvPr id="4" name="Slide Number Placeholder 3">
            <a:extLst>
              <a:ext uri="{FF2B5EF4-FFF2-40B4-BE49-F238E27FC236}">
                <a16:creationId xmlns:a16="http://schemas.microsoft.com/office/drawing/2014/main" id="{D5B46D22-45C3-4989-9D1D-090A20EF297B}"/>
              </a:ext>
            </a:extLst>
          </p:cNvPr>
          <p:cNvSpPr>
            <a:spLocks noGrp="1"/>
          </p:cNvSpPr>
          <p:nvPr>
            <p:ph type="sldNum" sz="quarter" idx="12"/>
          </p:nvPr>
        </p:nvSpPr>
        <p:spPr/>
        <p:txBody>
          <a:bodyPr/>
          <a:lstStyle/>
          <a:p>
            <a:fld id="{5771DB1C-B372-4CFA-B223-ECAC3FCFC319}" type="slidenum">
              <a:rPr lang="en-US" smtClean="0"/>
              <a:t>142</a:t>
            </a:fld>
            <a:endParaRPr lang="en-US"/>
          </a:p>
        </p:txBody>
      </p:sp>
      <p:pic>
        <p:nvPicPr>
          <p:cNvPr id="5" name="Picture 4">
            <a:extLst>
              <a:ext uri="{FF2B5EF4-FFF2-40B4-BE49-F238E27FC236}">
                <a16:creationId xmlns:a16="http://schemas.microsoft.com/office/drawing/2014/main" id="{6E5C602A-1B99-4EBC-ABED-BC12D66263A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4366639"/>
            <a:ext cx="3769903" cy="1295336"/>
          </a:xfrm>
          <a:prstGeom prst="rect">
            <a:avLst/>
          </a:prstGeom>
          <a:noFill/>
          <a:ln>
            <a:noFill/>
          </a:ln>
        </p:spPr>
      </p:pic>
      <p:pic>
        <p:nvPicPr>
          <p:cNvPr id="6" name="Picture 5">
            <a:extLst>
              <a:ext uri="{FF2B5EF4-FFF2-40B4-BE49-F238E27FC236}">
                <a16:creationId xmlns:a16="http://schemas.microsoft.com/office/drawing/2014/main" id="{AD141E93-8DC8-461D-859A-67A3B36EA2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38293" y="4223956"/>
            <a:ext cx="6812406" cy="1580702"/>
          </a:xfrm>
          <a:prstGeom prst="rect">
            <a:avLst/>
          </a:prstGeom>
          <a:noFill/>
          <a:ln>
            <a:noFill/>
          </a:ln>
        </p:spPr>
      </p:pic>
      <p:sp>
        <p:nvSpPr>
          <p:cNvPr id="7" name="Arrow: Right 6">
            <a:extLst>
              <a:ext uri="{FF2B5EF4-FFF2-40B4-BE49-F238E27FC236}">
                <a16:creationId xmlns:a16="http://schemas.microsoft.com/office/drawing/2014/main" id="{436BFD62-EBBC-48A4-843D-90BD5D6CEB54}"/>
              </a:ext>
            </a:extLst>
          </p:cNvPr>
          <p:cNvSpPr/>
          <p:nvPr/>
        </p:nvSpPr>
        <p:spPr>
          <a:xfrm rot="10800000" flipH="1">
            <a:off x="4196106" y="4680911"/>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839449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25EF-D987-4EC3-B527-26BDD7E4FC49}"/>
              </a:ext>
            </a:extLst>
          </p:cNvPr>
          <p:cNvSpPr>
            <a:spLocks noGrp="1"/>
          </p:cNvSpPr>
          <p:nvPr>
            <p:ph type="title"/>
          </p:nvPr>
        </p:nvSpPr>
        <p:spPr/>
        <p:txBody>
          <a:bodyPr>
            <a:normAutofit/>
          </a:bodyPr>
          <a:lstStyle/>
          <a:p>
            <a:r>
              <a:rPr lang="en-US"/>
              <a:t>4.4. Grids</a:t>
            </a:r>
          </a:p>
        </p:txBody>
      </p:sp>
      <p:sp>
        <p:nvSpPr>
          <p:cNvPr id="3" name="Content Placeholder 2">
            <a:extLst>
              <a:ext uri="{FF2B5EF4-FFF2-40B4-BE49-F238E27FC236}">
                <a16:creationId xmlns:a16="http://schemas.microsoft.com/office/drawing/2014/main" id="{D74394BA-E425-4977-B716-F35A774FF8B8}"/>
              </a:ext>
            </a:extLst>
          </p:cNvPr>
          <p:cNvSpPr>
            <a:spLocks noGrp="1"/>
          </p:cNvSpPr>
          <p:nvPr>
            <p:ph idx="1"/>
          </p:nvPr>
        </p:nvSpPr>
        <p:spPr/>
        <p:txBody>
          <a:bodyPr/>
          <a:lstStyle/>
          <a:p>
            <a:r>
              <a:rPr lang="en-US" b="1">
                <a:solidFill>
                  <a:schemeClr val="accent1">
                    <a:lumMod val="75000"/>
                  </a:schemeClr>
                </a:solidFill>
              </a:rPr>
              <a:t>b. Grid in CSS</a:t>
            </a:r>
          </a:p>
          <a:p>
            <a:r>
              <a:rPr lang="en-US" b="1" u="sng"/>
              <a:t>Khoảng cách</a:t>
            </a:r>
          </a:p>
          <a:p>
            <a:pPr>
              <a:buFont typeface="Wingdings" panose="05000000000000000000" pitchFamily="2" charset="2"/>
              <a:buChar char="Ø"/>
            </a:pPr>
            <a:r>
              <a:rPr lang="en-US"/>
              <a:t>Tạo khoảng cách bằng cách sử dụng thuộc tính </a:t>
            </a:r>
            <a:r>
              <a:rPr lang="en-US" b="1">
                <a:solidFill>
                  <a:schemeClr val="accent1">
                    <a:lumMod val="75000"/>
                  </a:schemeClr>
                </a:solidFill>
              </a:rPr>
              <a:t>column-gap</a:t>
            </a:r>
            <a:r>
              <a:rPr lang="en-US"/>
              <a:t> cho cột, </a:t>
            </a:r>
            <a:r>
              <a:rPr lang="en-US" b="1">
                <a:solidFill>
                  <a:schemeClr val="accent1">
                    <a:lumMod val="75000"/>
                  </a:schemeClr>
                </a:solidFill>
              </a:rPr>
              <a:t>row-gap</a:t>
            </a:r>
            <a:r>
              <a:rPr lang="en-US"/>
              <a:t> cho dòng và </a:t>
            </a:r>
            <a:r>
              <a:rPr lang="en-US" b="1">
                <a:solidFill>
                  <a:schemeClr val="accent1">
                    <a:lumMod val="75000"/>
                  </a:schemeClr>
                </a:solidFill>
              </a:rPr>
              <a:t>gap</a:t>
            </a:r>
            <a:r>
              <a:rPr lang="en-US"/>
              <a:t> cho cả hai.</a:t>
            </a:r>
          </a:p>
        </p:txBody>
      </p:sp>
      <p:sp>
        <p:nvSpPr>
          <p:cNvPr id="4" name="Slide Number Placeholder 3">
            <a:extLst>
              <a:ext uri="{FF2B5EF4-FFF2-40B4-BE49-F238E27FC236}">
                <a16:creationId xmlns:a16="http://schemas.microsoft.com/office/drawing/2014/main" id="{D5B46D22-45C3-4989-9D1D-090A20EF297B}"/>
              </a:ext>
            </a:extLst>
          </p:cNvPr>
          <p:cNvSpPr>
            <a:spLocks noGrp="1"/>
          </p:cNvSpPr>
          <p:nvPr>
            <p:ph type="sldNum" sz="quarter" idx="12"/>
          </p:nvPr>
        </p:nvSpPr>
        <p:spPr/>
        <p:txBody>
          <a:bodyPr/>
          <a:lstStyle/>
          <a:p>
            <a:fld id="{5771DB1C-B372-4CFA-B223-ECAC3FCFC319}" type="slidenum">
              <a:rPr lang="en-US" smtClean="0"/>
              <a:t>143</a:t>
            </a:fld>
            <a:endParaRPr lang="en-US"/>
          </a:p>
        </p:txBody>
      </p:sp>
      <p:pic>
        <p:nvPicPr>
          <p:cNvPr id="5" name="Picture 4">
            <a:extLst>
              <a:ext uri="{FF2B5EF4-FFF2-40B4-BE49-F238E27FC236}">
                <a16:creationId xmlns:a16="http://schemas.microsoft.com/office/drawing/2014/main" id="{A3FB8B7F-80B0-4EC7-BA11-829FFDA5061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3743960"/>
            <a:ext cx="3651936" cy="1457960"/>
          </a:xfrm>
          <a:prstGeom prst="rect">
            <a:avLst/>
          </a:prstGeom>
          <a:noFill/>
          <a:ln>
            <a:noFill/>
          </a:ln>
        </p:spPr>
      </p:pic>
      <p:pic>
        <p:nvPicPr>
          <p:cNvPr id="6" name="Picture 5">
            <a:extLst>
              <a:ext uri="{FF2B5EF4-FFF2-40B4-BE49-F238E27FC236}">
                <a16:creationId xmlns:a16="http://schemas.microsoft.com/office/drawing/2014/main" id="{9D55D708-2F27-42C4-91F7-0CE78F3A36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03530" y="3392839"/>
            <a:ext cx="6859870" cy="2160201"/>
          </a:xfrm>
          <a:prstGeom prst="rect">
            <a:avLst/>
          </a:prstGeom>
          <a:noFill/>
          <a:ln>
            <a:noFill/>
          </a:ln>
        </p:spPr>
      </p:pic>
      <p:sp>
        <p:nvSpPr>
          <p:cNvPr id="7" name="Arrow: Right 6">
            <a:extLst>
              <a:ext uri="{FF2B5EF4-FFF2-40B4-BE49-F238E27FC236}">
                <a16:creationId xmlns:a16="http://schemas.microsoft.com/office/drawing/2014/main" id="{38856420-14AB-4053-AFCC-98A510B02DDA}"/>
              </a:ext>
            </a:extLst>
          </p:cNvPr>
          <p:cNvSpPr/>
          <p:nvPr/>
        </p:nvSpPr>
        <p:spPr>
          <a:xfrm rot="10800000" flipH="1">
            <a:off x="4126091" y="4139543"/>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819925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25EF-D987-4EC3-B527-26BDD7E4FC49}"/>
              </a:ext>
            </a:extLst>
          </p:cNvPr>
          <p:cNvSpPr>
            <a:spLocks noGrp="1"/>
          </p:cNvSpPr>
          <p:nvPr>
            <p:ph type="title"/>
          </p:nvPr>
        </p:nvSpPr>
        <p:spPr/>
        <p:txBody>
          <a:bodyPr>
            <a:normAutofit/>
          </a:bodyPr>
          <a:lstStyle/>
          <a:p>
            <a:r>
              <a:rPr lang="en-US"/>
              <a:t>4.4. Grids</a:t>
            </a:r>
          </a:p>
        </p:txBody>
      </p:sp>
      <p:sp>
        <p:nvSpPr>
          <p:cNvPr id="3" name="Content Placeholder 2">
            <a:extLst>
              <a:ext uri="{FF2B5EF4-FFF2-40B4-BE49-F238E27FC236}">
                <a16:creationId xmlns:a16="http://schemas.microsoft.com/office/drawing/2014/main" id="{D74394BA-E425-4977-B716-F35A774FF8B8}"/>
              </a:ext>
            </a:extLst>
          </p:cNvPr>
          <p:cNvSpPr>
            <a:spLocks noGrp="1"/>
          </p:cNvSpPr>
          <p:nvPr>
            <p:ph idx="1"/>
          </p:nvPr>
        </p:nvSpPr>
        <p:spPr/>
        <p:txBody>
          <a:bodyPr>
            <a:normAutofit/>
          </a:bodyPr>
          <a:lstStyle/>
          <a:p>
            <a:r>
              <a:rPr lang="en-US" b="1">
                <a:solidFill>
                  <a:schemeClr val="accent1">
                    <a:lumMod val="75000"/>
                  </a:schemeClr>
                </a:solidFill>
              </a:rPr>
              <a:t>c. Line-based</a:t>
            </a:r>
          </a:p>
          <a:p>
            <a:pPr>
              <a:buFont typeface="Wingdings" panose="05000000000000000000" pitchFamily="2" charset="2"/>
              <a:buChar char="Ø"/>
            </a:pPr>
            <a:r>
              <a:rPr lang="en-US"/>
              <a:t>Có thể sắp xếp mọi thứ bằng cách chỉ định dòng bắt đầu và dòng kết thúc.</a:t>
            </a:r>
          </a:p>
          <a:p>
            <a:endParaRPr lang="en-US"/>
          </a:p>
          <a:p>
            <a:endParaRPr lang="en-US"/>
          </a:p>
          <a:p>
            <a:endParaRPr lang="en-US"/>
          </a:p>
          <a:p>
            <a:endParaRPr lang="en-US"/>
          </a:p>
          <a:p>
            <a:endParaRPr lang="en-US"/>
          </a:p>
          <a:p>
            <a:pPr>
              <a:buFont typeface="Wingdings" panose="05000000000000000000" pitchFamily="2" charset="2"/>
              <a:buChar char="Ø"/>
            </a:pPr>
            <a:r>
              <a:rPr lang="en-US"/>
              <a:t>C</a:t>
            </a:r>
            <a:r>
              <a:rPr lang="vi-VN"/>
              <a:t>ho phép chỉ định dòng bắt đầu và dòng kết thúc cùng một lúc, được </a:t>
            </a:r>
            <a:r>
              <a:rPr lang="vi-VN" b="1">
                <a:solidFill>
                  <a:schemeClr val="accent1">
                    <a:lumMod val="75000"/>
                  </a:schemeClr>
                </a:solidFill>
              </a:rPr>
              <a:t>phân tách bằng dấu gạch chéo /.</a:t>
            </a:r>
            <a:endParaRPr lang="en-US" b="1">
              <a:solidFill>
                <a:schemeClr val="accent1">
                  <a:lumMod val="75000"/>
                </a:schemeClr>
              </a:solidFill>
            </a:endParaRPr>
          </a:p>
        </p:txBody>
      </p:sp>
      <p:sp>
        <p:nvSpPr>
          <p:cNvPr id="4" name="Slide Number Placeholder 3">
            <a:extLst>
              <a:ext uri="{FF2B5EF4-FFF2-40B4-BE49-F238E27FC236}">
                <a16:creationId xmlns:a16="http://schemas.microsoft.com/office/drawing/2014/main" id="{D5B46D22-45C3-4989-9D1D-090A20EF297B}"/>
              </a:ext>
            </a:extLst>
          </p:cNvPr>
          <p:cNvSpPr>
            <a:spLocks noGrp="1"/>
          </p:cNvSpPr>
          <p:nvPr>
            <p:ph type="sldNum" sz="quarter" idx="12"/>
          </p:nvPr>
        </p:nvSpPr>
        <p:spPr/>
        <p:txBody>
          <a:bodyPr/>
          <a:lstStyle/>
          <a:p>
            <a:fld id="{5771DB1C-B372-4CFA-B223-ECAC3FCFC319}" type="slidenum">
              <a:rPr lang="en-US" smtClean="0"/>
              <a:t>144</a:t>
            </a:fld>
            <a:endParaRPr lang="en-US"/>
          </a:p>
        </p:txBody>
      </p:sp>
      <p:graphicFrame>
        <p:nvGraphicFramePr>
          <p:cNvPr id="5" name="Diagram 4">
            <a:extLst>
              <a:ext uri="{FF2B5EF4-FFF2-40B4-BE49-F238E27FC236}">
                <a16:creationId xmlns:a16="http://schemas.microsoft.com/office/drawing/2014/main" id="{A396C008-CC1E-42C2-8137-8B609823A4EC}"/>
              </a:ext>
            </a:extLst>
          </p:cNvPr>
          <p:cNvGraphicFramePr/>
          <p:nvPr>
            <p:extLst>
              <p:ext uri="{D42A27DB-BD31-4B8C-83A1-F6EECF244321}">
                <p14:modId xmlns:p14="http://schemas.microsoft.com/office/powerpoint/2010/main" val="243518341"/>
              </p:ext>
            </p:extLst>
          </p:nvPr>
        </p:nvGraphicFramePr>
        <p:xfrm>
          <a:off x="1416050" y="2438400"/>
          <a:ext cx="9347200" cy="27533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1532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25EF-D987-4EC3-B527-26BDD7E4FC49}"/>
              </a:ext>
            </a:extLst>
          </p:cNvPr>
          <p:cNvSpPr>
            <a:spLocks noGrp="1"/>
          </p:cNvSpPr>
          <p:nvPr>
            <p:ph type="title"/>
          </p:nvPr>
        </p:nvSpPr>
        <p:spPr/>
        <p:txBody>
          <a:bodyPr>
            <a:normAutofit/>
          </a:bodyPr>
          <a:lstStyle/>
          <a:p>
            <a:r>
              <a:rPr lang="en-US"/>
              <a:t>4.4. Grids</a:t>
            </a:r>
          </a:p>
        </p:txBody>
      </p:sp>
      <p:sp>
        <p:nvSpPr>
          <p:cNvPr id="3" name="Content Placeholder 2">
            <a:extLst>
              <a:ext uri="{FF2B5EF4-FFF2-40B4-BE49-F238E27FC236}">
                <a16:creationId xmlns:a16="http://schemas.microsoft.com/office/drawing/2014/main" id="{D74394BA-E425-4977-B716-F35A774FF8B8}"/>
              </a:ext>
            </a:extLst>
          </p:cNvPr>
          <p:cNvSpPr>
            <a:spLocks noGrp="1"/>
          </p:cNvSpPr>
          <p:nvPr>
            <p:ph idx="1"/>
          </p:nvPr>
        </p:nvSpPr>
        <p:spPr/>
        <p:txBody>
          <a:bodyPr/>
          <a:lstStyle/>
          <a:p>
            <a:r>
              <a:rPr lang="en-US" b="1">
                <a:solidFill>
                  <a:schemeClr val="accent1">
                    <a:lumMod val="75000"/>
                  </a:schemeClr>
                </a:solidFill>
              </a:rPr>
              <a:t>c. Line-based</a:t>
            </a:r>
          </a:p>
          <a:p>
            <a:endParaRPr lang="en-US"/>
          </a:p>
        </p:txBody>
      </p:sp>
      <p:sp>
        <p:nvSpPr>
          <p:cNvPr id="4" name="Slide Number Placeholder 3">
            <a:extLst>
              <a:ext uri="{FF2B5EF4-FFF2-40B4-BE49-F238E27FC236}">
                <a16:creationId xmlns:a16="http://schemas.microsoft.com/office/drawing/2014/main" id="{D5B46D22-45C3-4989-9D1D-090A20EF297B}"/>
              </a:ext>
            </a:extLst>
          </p:cNvPr>
          <p:cNvSpPr>
            <a:spLocks noGrp="1"/>
          </p:cNvSpPr>
          <p:nvPr>
            <p:ph type="sldNum" sz="quarter" idx="12"/>
          </p:nvPr>
        </p:nvSpPr>
        <p:spPr/>
        <p:txBody>
          <a:bodyPr/>
          <a:lstStyle/>
          <a:p>
            <a:fld id="{5771DB1C-B372-4CFA-B223-ECAC3FCFC319}" type="slidenum">
              <a:rPr lang="en-US" smtClean="0"/>
              <a:t>145</a:t>
            </a:fld>
            <a:endParaRPr lang="en-US"/>
          </a:p>
        </p:txBody>
      </p:sp>
      <p:pic>
        <p:nvPicPr>
          <p:cNvPr id="5" name="Picture 4">
            <a:extLst>
              <a:ext uri="{FF2B5EF4-FFF2-40B4-BE49-F238E27FC236}">
                <a16:creationId xmlns:a16="http://schemas.microsoft.com/office/drawing/2014/main" id="{46687B8C-4C46-41D8-AE60-A73B5B1982B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51643" y="1292743"/>
            <a:ext cx="2599056" cy="5016899"/>
          </a:xfrm>
          <a:prstGeom prst="rect">
            <a:avLst/>
          </a:prstGeom>
          <a:noFill/>
          <a:ln>
            <a:noFill/>
          </a:ln>
        </p:spPr>
      </p:pic>
      <p:pic>
        <p:nvPicPr>
          <p:cNvPr id="6" name="Picture 5">
            <a:extLst>
              <a:ext uri="{FF2B5EF4-FFF2-40B4-BE49-F238E27FC236}">
                <a16:creationId xmlns:a16="http://schemas.microsoft.com/office/drawing/2014/main" id="{0915E06A-65C7-4C4A-870C-376F6913FB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91707"/>
            <a:ext cx="8114941" cy="4319256"/>
          </a:xfrm>
          <a:prstGeom prst="rect">
            <a:avLst/>
          </a:prstGeom>
          <a:noFill/>
          <a:ln>
            <a:noFill/>
          </a:ln>
        </p:spPr>
      </p:pic>
      <p:sp>
        <p:nvSpPr>
          <p:cNvPr id="7" name="Arrow: Right 6">
            <a:extLst>
              <a:ext uri="{FF2B5EF4-FFF2-40B4-BE49-F238E27FC236}">
                <a16:creationId xmlns:a16="http://schemas.microsoft.com/office/drawing/2014/main" id="{19629E07-4673-4E51-8012-7D322ABC5CF4}"/>
              </a:ext>
            </a:extLst>
          </p:cNvPr>
          <p:cNvSpPr/>
          <p:nvPr/>
        </p:nvSpPr>
        <p:spPr>
          <a:xfrm rot="10800000">
            <a:off x="8475300" y="3617939"/>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462154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25EF-D987-4EC3-B527-26BDD7E4FC49}"/>
              </a:ext>
            </a:extLst>
          </p:cNvPr>
          <p:cNvSpPr>
            <a:spLocks noGrp="1"/>
          </p:cNvSpPr>
          <p:nvPr>
            <p:ph type="title"/>
          </p:nvPr>
        </p:nvSpPr>
        <p:spPr/>
        <p:txBody>
          <a:bodyPr>
            <a:normAutofit/>
          </a:bodyPr>
          <a:lstStyle/>
          <a:p>
            <a:r>
              <a:rPr lang="en-US"/>
              <a:t>4.4. Grids</a:t>
            </a:r>
          </a:p>
        </p:txBody>
      </p:sp>
      <p:sp>
        <p:nvSpPr>
          <p:cNvPr id="3" name="Content Placeholder 2">
            <a:extLst>
              <a:ext uri="{FF2B5EF4-FFF2-40B4-BE49-F238E27FC236}">
                <a16:creationId xmlns:a16="http://schemas.microsoft.com/office/drawing/2014/main" id="{D74394BA-E425-4977-B716-F35A774FF8B8}"/>
              </a:ext>
            </a:extLst>
          </p:cNvPr>
          <p:cNvSpPr>
            <a:spLocks noGrp="1"/>
          </p:cNvSpPr>
          <p:nvPr>
            <p:ph idx="1"/>
          </p:nvPr>
        </p:nvSpPr>
        <p:spPr>
          <a:xfrm>
            <a:off x="228600" y="1276131"/>
            <a:ext cx="7828280" cy="4883369"/>
          </a:xfrm>
        </p:spPr>
        <p:txBody>
          <a:bodyPr/>
          <a:lstStyle/>
          <a:p>
            <a:pPr algn="l"/>
            <a:r>
              <a:rPr lang="en-US" b="1">
                <a:solidFill>
                  <a:schemeClr val="accent1">
                    <a:lumMod val="75000"/>
                  </a:schemeClr>
                </a:solidFill>
              </a:rPr>
              <a:t>d. Định vị với grid-template-areas</a:t>
            </a:r>
          </a:p>
          <a:p>
            <a:pPr algn="l">
              <a:buFont typeface="Wingdings" panose="05000000000000000000" pitchFamily="2" charset="2"/>
              <a:buChar char="Ø"/>
            </a:pPr>
            <a:r>
              <a:rPr lang="en-US" sz="2400"/>
              <a:t>S</a:t>
            </a:r>
            <a:r>
              <a:rPr lang="vi-VN" sz="2400"/>
              <a:t>ắp xếp các mục trên </a:t>
            </a:r>
            <a:r>
              <a:rPr lang="en-US" sz="2400"/>
              <a:t>grid</a:t>
            </a:r>
            <a:r>
              <a:rPr lang="vi-VN" sz="2400"/>
              <a:t> sử dụng </a:t>
            </a:r>
            <a:r>
              <a:rPr lang="vi-VN" sz="2400" b="1"/>
              <a:t>thuộc tính grid-template-areas </a:t>
            </a:r>
            <a:r>
              <a:rPr lang="vi-VN" sz="2400"/>
              <a:t>và </a:t>
            </a:r>
            <a:r>
              <a:rPr lang="vi-VN" sz="2400" b="1"/>
              <a:t>đặt tên cho các thành phần khác nhau</a:t>
            </a:r>
            <a:r>
              <a:rPr lang="vi-VN" sz="2400"/>
              <a:t> trong thiết kế.</a:t>
            </a:r>
            <a:endParaRPr lang="en-US" sz="2400"/>
          </a:p>
        </p:txBody>
      </p:sp>
      <p:sp>
        <p:nvSpPr>
          <p:cNvPr id="4" name="Slide Number Placeholder 3">
            <a:extLst>
              <a:ext uri="{FF2B5EF4-FFF2-40B4-BE49-F238E27FC236}">
                <a16:creationId xmlns:a16="http://schemas.microsoft.com/office/drawing/2014/main" id="{D5B46D22-45C3-4989-9D1D-090A20EF297B}"/>
              </a:ext>
            </a:extLst>
          </p:cNvPr>
          <p:cNvSpPr>
            <a:spLocks noGrp="1"/>
          </p:cNvSpPr>
          <p:nvPr>
            <p:ph type="sldNum" sz="quarter" idx="12"/>
          </p:nvPr>
        </p:nvSpPr>
        <p:spPr/>
        <p:txBody>
          <a:bodyPr/>
          <a:lstStyle/>
          <a:p>
            <a:fld id="{5771DB1C-B372-4CFA-B223-ECAC3FCFC319}" type="slidenum">
              <a:rPr lang="en-US" smtClean="0"/>
              <a:t>146</a:t>
            </a:fld>
            <a:endParaRPr lang="en-US"/>
          </a:p>
        </p:txBody>
      </p:sp>
      <p:pic>
        <p:nvPicPr>
          <p:cNvPr id="5" name="Picture 4">
            <a:extLst>
              <a:ext uri="{FF2B5EF4-FFF2-40B4-BE49-F238E27FC236}">
                <a16:creationId xmlns:a16="http://schemas.microsoft.com/office/drawing/2014/main" id="{DC180639-A43D-46F7-9273-03179C28809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42960" y="91133"/>
            <a:ext cx="3520441" cy="6154618"/>
          </a:xfrm>
          <a:prstGeom prst="rect">
            <a:avLst/>
          </a:prstGeom>
          <a:noFill/>
          <a:ln>
            <a:noFill/>
          </a:ln>
        </p:spPr>
      </p:pic>
      <p:pic>
        <p:nvPicPr>
          <p:cNvPr id="6" name="Picture 5">
            <a:extLst>
              <a:ext uri="{FF2B5EF4-FFF2-40B4-BE49-F238E27FC236}">
                <a16:creationId xmlns:a16="http://schemas.microsoft.com/office/drawing/2014/main" id="{D1195D69-B19A-43DE-B2E1-F8C9C31F3FE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599" y="2861926"/>
            <a:ext cx="6410180" cy="3405305"/>
          </a:xfrm>
          <a:prstGeom prst="rect">
            <a:avLst/>
          </a:prstGeom>
          <a:noFill/>
          <a:ln>
            <a:noFill/>
          </a:ln>
        </p:spPr>
      </p:pic>
      <p:sp>
        <p:nvSpPr>
          <p:cNvPr id="7" name="Arrow: Right 6">
            <a:extLst>
              <a:ext uri="{FF2B5EF4-FFF2-40B4-BE49-F238E27FC236}">
                <a16:creationId xmlns:a16="http://schemas.microsoft.com/office/drawing/2014/main" id="{987DCECD-ABC9-4EF9-B9BA-4C82F5034ADA}"/>
              </a:ext>
            </a:extLst>
          </p:cNvPr>
          <p:cNvSpPr/>
          <p:nvPr/>
        </p:nvSpPr>
        <p:spPr>
          <a:xfrm rot="10800000">
            <a:off x="7133044" y="4231182"/>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7288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25EF-D987-4EC3-B527-26BDD7E4FC49}"/>
              </a:ext>
            </a:extLst>
          </p:cNvPr>
          <p:cNvSpPr>
            <a:spLocks noGrp="1"/>
          </p:cNvSpPr>
          <p:nvPr>
            <p:ph type="title"/>
          </p:nvPr>
        </p:nvSpPr>
        <p:spPr/>
        <p:txBody>
          <a:bodyPr>
            <a:normAutofit/>
          </a:bodyPr>
          <a:lstStyle/>
          <a:p>
            <a:r>
              <a:rPr lang="en-US"/>
              <a:t>4.4. Grids</a:t>
            </a:r>
          </a:p>
        </p:txBody>
      </p:sp>
      <p:sp>
        <p:nvSpPr>
          <p:cNvPr id="3" name="Content Placeholder 2">
            <a:extLst>
              <a:ext uri="{FF2B5EF4-FFF2-40B4-BE49-F238E27FC236}">
                <a16:creationId xmlns:a16="http://schemas.microsoft.com/office/drawing/2014/main" id="{D74394BA-E425-4977-B716-F35A774FF8B8}"/>
              </a:ext>
            </a:extLst>
          </p:cNvPr>
          <p:cNvSpPr>
            <a:spLocks noGrp="1"/>
          </p:cNvSpPr>
          <p:nvPr>
            <p:ph idx="1"/>
          </p:nvPr>
        </p:nvSpPr>
        <p:spPr>
          <a:xfrm>
            <a:off x="228600" y="1276131"/>
            <a:ext cx="3561080" cy="4883369"/>
          </a:xfrm>
        </p:spPr>
        <p:txBody>
          <a:bodyPr/>
          <a:lstStyle/>
          <a:p>
            <a:pPr algn="l"/>
            <a:r>
              <a:rPr lang="en-US" b="1">
                <a:solidFill>
                  <a:schemeClr val="accent1">
                    <a:lumMod val="75000"/>
                  </a:schemeClr>
                </a:solidFill>
              </a:rPr>
              <a:t>e. Grid framework</a:t>
            </a:r>
          </a:p>
          <a:p>
            <a:pPr algn="l">
              <a:buFont typeface="Wingdings" panose="05000000000000000000" pitchFamily="2" charset="2"/>
              <a:buChar char="Ø"/>
            </a:pPr>
            <a:r>
              <a:rPr lang="vi-VN"/>
              <a:t>Có xu hướng dựa trên grid có 12 hoặc 16 cột.</a:t>
            </a:r>
            <a:endParaRPr lang="en-US"/>
          </a:p>
          <a:p>
            <a:pPr algn="l">
              <a:buFont typeface="Wingdings" panose="05000000000000000000" pitchFamily="2" charset="2"/>
              <a:buChar char="Ø"/>
            </a:pPr>
            <a:r>
              <a:rPr lang="en-US"/>
              <a:t>C</a:t>
            </a:r>
            <a:r>
              <a:rPr lang="vi-VN"/>
              <a:t>ách hoạt động của grid có 12 cột như sau</a:t>
            </a:r>
            <a:r>
              <a:rPr lang="en-US"/>
              <a:t>:</a:t>
            </a:r>
          </a:p>
        </p:txBody>
      </p:sp>
      <p:sp>
        <p:nvSpPr>
          <p:cNvPr id="4" name="Slide Number Placeholder 3">
            <a:extLst>
              <a:ext uri="{FF2B5EF4-FFF2-40B4-BE49-F238E27FC236}">
                <a16:creationId xmlns:a16="http://schemas.microsoft.com/office/drawing/2014/main" id="{D5B46D22-45C3-4989-9D1D-090A20EF297B}"/>
              </a:ext>
            </a:extLst>
          </p:cNvPr>
          <p:cNvSpPr>
            <a:spLocks noGrp="1"/>
          </p:cNvSpPr>
          <p:nvPr>
            <p:ph type="sldNum" sz="quarter" idx="12"/>
          </p:nvPr>
        </p:nvSpPr>
        <p:spPr/>
        <p:txBody>
          <a:bodyPr/>
          <a:lstStyle/>
          <a:p>
            <a:fld id="{5771DB1C-B372-4CFA-B223-ECAC3FCFC319}" type="slidenum">
              <a:rPr lang="en-US" smtClean="0"/>
              <a:t>147</a:t>
            </a:fld>
            <a:endParaRPr lang="en-US"/>
          </a:p>
        </p:txBody>
      </p:sp>
      <p:pic>
        <p:nvPicPr>
          <p:cNvPr id="5" name="Picture 4">
            <a:extLst>
              <a:ext uri="{FF2B5EF4-FFF2-40B4-BE49-F238E27FC236}">
                <a16:creationId xmlns:a16="http://schemas.microsoft.com/office/drawing/2014/main" id="{18145B13-2288-4CA0-BE33-B4F066DDF02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0853" y="1742544"/>
            <a:ext cx="7999846" cy="3950541"/>
          </a:xfrm>
          <a:prstGeom prst="rect">
            <a:avLst/>
          </a:prstGeom>
          <a:noFill/>
          <a:ln>
            <a:noFill/>
          </a:ln>
        </p:spPr>
      </p:pic>
    </p:spTree>
    <p:extLst>
      <p:ext uri="{BB962C8B-B14F-4D97-AF65-F5344CB8AC3E}">
        <p14:creationId xmlns:p14="http://schemas.microsoft.com/office/powerpoint/2010/main" val="31045683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8D0D-4179-479B-97E3-D02E17D98DA3}"/>
              </a:ext>
            </a:extLst>
          </p:cNvPr>
          <p:cNvSpPr>
            <a:spLocks noGrp="1"/>
          </p:cNvSpPr>
          <p:nvPr>
            <p:ph type="title"/>
          </p:nvPr>
        </p:nvSpPr>
        <p:spPr/>
        <p:txBody>
          <a:bodyPr>
            <a:normAutofit/>
          </a:bodyPr>
          <a:lstStyle/>
          <a:p>
            <a:r>
              <a:rPr lang="en-US"/>
              <a:t>4.5. Floats</a:t>
            </a:r>
          </a:p>
        </p:txBody>
      </p:sp>
      <p:sp>
        <p:nvSpPr>
          <p:cNvPr id="3" name="Content Placeholder 2">
            <a:extLst>
              <a:ext uri="{FF2B5EF4-FFF2-40B4-BE49-F238E27FC236}">
                <a16:creationId xmlns:a16="http://schemas.microsoft.com/office/drawing/2014/main" id="{A56AEC20-74DE-4AE5-B344-7E221F906DE4}"/>
              </a:ext>
            </a:extLst>
          </p:cNvPr>
          <p:cNvSpPr>
            <a:spLocks noGrp="1"/>
          </p:cNvSpPr>
          <p:nvPr>
            <p:ph idx="1"/>
          </p:nvPr>
        </p:nvSpPr>
        <p:spPr/>
        <p:txBody>
          <a:bodyPr>
            <a:normAutofit/>
          </a:bodyPr>
          <a:lstStyle/>
          <a:p>
            <a:r>
              <a:rPr lang="en-US" sz="3600"/>
              <a:t>a.	Công dụng</a:t>
            </a:r>
          </a:p>
          <a:p>
            <a:r>
              <a:rPr lang="en-US" sz="3600"/>
              <a:t>b.	Simple float</a:t>
            </a:r>
          </a:p>
          <a:p>
            <a:r>
              <a:rPr lang="en-US" sz="3600"/>
              <a:t>c.	Clearing floats</a:t>
            </a:r>
          </a:p>
        </p:txBody>
      </p:sp>
      <p:sp>
        <p:nvSpPr>
          <p:cNvPr id="4" name="Slide Number Placeholder 3">
            <a:extLst>
              <a:ext uri="{FF2B5EF4-FFF2-40B4-BE49-F238E27FC236}">
                <a16:creationId xmlns:a16="http://schemas.microsoft.com/office/drawing/2014/main" id="{5A4834AA-1A60-4F17-9E62-CBD8307C44D0}"/>
              </a:ext>
            </a:extLst>
          </p:cNvPr>
          <p:cNvSpPr>
            <a:spLocks noGrp="1"/>
          </p:cNvSpPr>
          <p:nvPr>
            <p:ph type="sldNum" sz="quarter" idx="12"/>
          </p:nvPr>
        </p:nvSpPr>
        <p:spPr/>
        <p:txBody>
          <a:bodyPr/>
          <a:lstStyle/>
          <a:p>
            <a:fld id="{5771DB1C-B372-4CFA-B223-ECAC3FCFC319}" type="slidenum">
              <a:rPr lang="en-US" smtClean="0"/>
              <a:t>148</a:t>
            </a:fld>
            <a:endParaRPr lang="en-US"/>
          </a:p>
        </p:txBody>
      </p:sp>
    </p:spTree>
    <p:extLst>
      <p:ext uri="{BB962C8B-B14F-4D97-AF65-F5344CB8AC3E}">
        <p14:creationId xmlns:p14="http://schemas.microsoft.com/office/powerpoint/2010/main" val="7373996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8D0D-4179-479B-97E3-D02E17D98DA3}"/>
              </a:ext>
            </a:extLst>
          </p:cNvPr>
          <p:cNvSpPr>
            <a:spLocks noGrp="1"/>
          </p:cNvSpPr>
          <p:nvPr>
            <p:ph type="title"/>
          </p:nvPr>
        </p:nvSpPr>
        <p:spPr/>
        <p:txBody>
          <a:bodyPr>
            <a:normAutofit/>
          </a:bodyPr>
          <a:lstStyle/>
          <a:p>
            <a:r>
              <a:rPr lang="en-US"/>
              <a:t>4.5. Floats</a:t>
            </a:r>
          </a:p>
        </p:txBody>
      </p:sp>
      <p:sp>
        <p:nvSpPr>
          <p:cNvPr id="3" name="Content Placeholder 2">
            <a:extLst>
              <a:ext uri="{FF2B5EF4-FFF2-40B4-BE49-F238E27FC236}">
                <a16:creationId xmlns:a16="http://schemas.microsoft.com/office/drawing/2014/main" id="{A56AEC20-74DE-4AE5-B344-7E221F906DE4}"/>
              </a:ext>
            </a:extLst>
          </p:cNvPr>
          <p:cNvSpPr>
            <a:spLocks noGrp="1"/>
          </p:cNvSpPr>
          <p:nvPr>
            <p:ph idx="1"/>
          </p:nvPr>
        </p:nvSpPr>
        <p:spPr/>
        <p:txBody>
          <a:bodyPr/>
          <a:lstStyle/>
          <a:p>
            <a:r>
              <a:rPr lang="en-US" b="1">
                <a:solidFill>
                  <a:schemeClr val="accent1">
                    <a:lumMod val="75000"/>
                  </a:schemeClr>
                </a:solidFill>
              </a:rPr>
              <a:t>a. Công dụng</a:t>
            </a:r>
          </a:p>
          <a:p>
            <a:endParaRPr lang="en-US"/>
          </a:p>
        </p:txBody>
      </p:sp>
      <p:sp>
        <p:nvSpPr>
          <p:cNvPr id="4" name="Slide Number Placeholder 3">
            <a:extLst>
              <a:ext uri="{FF2B5EF4-FFF2-40B4-BE49-F238E27FC236}">
                <a16:creationId xmlns:a16="http://schemas.microsoft.com/office/drawing/2014/main" id="{5A4834AA-1A60-4F17-9E62-CBD8307C44D0}"/>
              </a:ext>
            </a:extLst>
          </p:cNvPr>
          <p:cNvSpPr>
            <a:spLocks noGrp="1"/>
          </p:cNvSpPr>
          <p:nvPr>
            <p:ph type="sldNum" sz="quarter" idx="12"/>
          </p:nvPr>
        </p:nvSpPr>
        <p:spPr/>
        <p:txBody>
          <a:bodyPr/>
          <a:lstStyle/>
          <a:p>
            <a:fld id="{5771DB1C-B372-4CFA-B223-ECAC3FCFC319}" type="slidenum">
              <a:rPr lang="en-US" smtClean="0"/>
              <a:t>149</a:t>
            </a:fld>
            <a:endParaRPr lang="en-US"/>
          </a:p>
        </p:txBody>
      </p:sp>
      <p:graphicFrame>
        <p:nvGraphicFramePr>
          <p:cNvPr id="5" name="Diagram 4">
            <a:extLst>
              <a:ext uri="{FF2B5EF4-FFF2-40B4-BE49-F238E27FC236}">
                <a16:creationId xmlns:a16="http://schemas.microsoft.com/office/drawing/2014/main" id="{88AF1C4F-5783-44FB-B7E5-B15B725F5788}"/>
              </a:ext>
            </a:extLst>
          </p:cNvPr>
          <p:cNvGraphicFramePr/>
          <p:nvPr>
            <p:extLst>
              <p:ext uri="{D42A27DB-BD31-4B8C-83A1-F6EECF244321}">
                <p14:modId xmlns:p14="http://schemas.microsoft.com/office/powerpoint/2010/main" val="1642517300"/>
              </p:ext>
            </p:extLst>
          </p:nvPr>
        </p:nvGraphicFramePr>
        <p:xfrm>
          <a:off x="241299" y="1767198"/>
          <a:ext cx="11709399" cy="4482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654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970CC-56A0-4824-91F1-76AB26DBC180}"/>
              </a:ext>
            </a:extLst>
          </p:cNvPr>
          <p:cNvSpPr>
            <a:spLocks noGrp="1"/>
          </p:cNvSpPr>
          <p:nvPr>
            <p:ph type="title"/>
          </p:nvPr>
        </p:nvSpPr>
        <p:spPr/>
        <p:txBody>
          <a:bodyPr>
            <a:normAutofit/>
          </a:bodyPr>
          <a:lstStyle/>
          <a:p>
            <a:r>
              <a:rPr lang="en-US"/>
              <a:t>2.2. Bắt đầu với CSS</a:t>
            </a:r>
          </a:p>
        </p:txBody>
      </p:sp>
      <p:sp>
        <p:nvSpPr>
          <p:cNvPr id="3" name="Content Placeholder 2">
            <a:extLst>
              <a:ext uri="{FF2B5EF4-FFF2-40B4-BE49-F238E27FC236}">
                <a16:creationId xmlns:a16="http://schemas.microsoft.com/office/drawing/2014/main" id="{9FE61191-4224-4435-A9E9-785DD039D750}"/>
              </a:ext>
            </a:extLst>
          </p:cNvPr>
          <p:cNvSpPr>
            <a:spLocks noGrp="1"/>
          </p:cNvSpPr>
          <p:nvPr>
            <p:ph idx="1"/>
          </p:nvPr>
        </p:nvSpPr>
        <p:spPr/>
        <p:txBody>
          <a:bodyPr>
            <a:normAutofit/>
          </a:bodyPr>
          <a:lstStyle/>
          <a:p>
            <a:r>
              <a:rPr lang="en-US" sz="3200"/>
              <a:t>a.	Bắt đầu với HTML</a:t>
            </a:r>
          </a:p>
          <a:p>
            <a:r>
              <a:rPr lang="en-US" sz="3200"/>
              <a:t>b.	Thêm CSS</a:t>
            </a:r>
          </a:p>
          <a:p>
            <a:r>
              <a:rPr lang="en-US" sz="3200"/>
              <a:t>c.	Tạo kiểu cho các phần tử HTML</a:t>
            </a:r>
          </a:p>
          <a:p>
            <a:r>
              <a:rPr lang="en-US" sz="3200"/>
              <a:t>d.	Thay đổi định dạng mặc định của các phần tử</a:t>
            </a:r>
          </a:p>
          <a:p>
            <a:r>
              <a:rPr lang="en-US" sz="3200"/>
              <a:t>e.	Thêm class</a:t>
            </a:r>
          </a:p>
          <a:p>
            <a:r>
              <a:rPr lang="en-US" sz="3200"/>
              <a:t>f.	Tạo kiểu dựa trên vị trí</a:t>
            </a:r>
          </a:p>
          <a:p>
            <a:r>
              <a:rPr lang="en-US" sz="3200"/>
              <a:t>g.	Tạo kiểu dựa trên trạng thái</a:t>
            </a:r>
          </a:p>
          <a:p>
            <a:r>
              <a:rPr lang="en-US" sz="3200"/>
              <a:t>h.	Kết hợp selectors và combinators</a:t>
            </a:r>
          </a:p>
        </p:txBody>
      </p:sp>
      <p:sp>
        <p:nvSpPr>
          <p:cNvPr id="4" name="Slide Number Placeholder 3">
            <a:extLst>
              <a:ext uri="{FF2B5EF4-FFF2-40B4-BE49-F238E27FC236}">
                <a16:creationId xmlns:a16="http://schemas.microsoft.com/office/drawing/2014/main" id="{85405346-49C3-454C-A514-22BDB0B52B49}"/>
              </a:ext>
            </a:extLst>
          </p:cNvPr>
          <p:cNvSpPr>
            <a:spLocks noGrp="1"/>
          </p:cNvSpPr>
          <p:nvPr>
            <p:ph type="sldNum" sz="quarter" idx="12"/>
          </p:nvPr>
        </p:nvSpPr>
        <p:spPr/>
        <p:txBody>
          <a:bodyPr/>
          <a:lstStyle/>
          <a:p>
            <a:fld id="{5771DB1C-B372-4CFA-B223-ECAC3FCFC319}" type="slidenum">
              <a:rPr lang="en-US" smtClean="0"/>
              <a:t>15</a:t>
            </a:fld>
            <a:endParaRPr lang="en-US"/>
          </a:p>
        </p:txBody>
      </p:sp>
    </p:spTree>
    <p:extLst>
      <p:ext uri="{BB962C8B-B14F-4D97-AF65-F5344CB8AC3E}">
        <p14:creationId xmlns:p14="http://schemas.microsoft.com/office/powerpoint/2010/main" val="36848619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8D0D-4179-479B-97E3-D02E17D98DA3}"/>
              </a:ext>
            </a:extLst>
          </p:cNvPr>
          <p:cNvSpPr>
            <a:spLocks noGrp="1"/>
          </p:cNvSpPr>
          <p:nvPr>
            <p:ph type="title"/>
          </p:nvPr>
        </p:nvSpPr>
        <p:spPr/>
        <p:txBody>
          <a:bodyPr>
            <a:normAutofit/>
          </a:bodyPr>
          <a:lstStyle/>
          <a:p>
            <a:r>
              <a:rPr lang="en-US"/>
              <a:t>4.5. Floats</a:t>
            </a:r>
          </a:p>
        </p:txBody>
      </p:sp>
      <p:sp>
        <p:nvSpPr>
          <p:cNvPr id="3" name="Content Placeholder 2">
            <a:extLst>
              <a:ext uri="{FF2B5EF4-FFF2-40B4-BE49-F238E27FC236}">
                <a16:creationId xmlns:a16="http://schemas.microsoft.com/office/drawing/2014/main" id="{A56AEC20-74DE-4AE5-B344-7E221F906DE4}"/>
              </a:ext>
            </a:extLst>
          </p:cNvPr>
          <p:cNvSpPr>
            <a:spLocks noGrp="1"/>
          </p:cNvSpPr>
          <p:nvPr>
            <p:ph idx="1"/>
          </p:nvPr>
        </p:nvSpPr>
        <p:spPr/>
        <p:txBody>
          <a:bodyPr/>
          <a:lstStyle/>
          <a:p>
            <a:r>
              <a:rPr lang="en-US" b="1">
                <a:solidFill>
                  <a:schemeClr val="accent1">
                    <a:lumMod val="75000"/>
                  </a:schemeClr>
                </a:solidFill>
              </a:rPr>
              <a:t>b. Simple float</a:t>
            </a:r>
          </a:p>
          <a:p>
            <a:pPr>
              <a:buFont typeface="Wingdings" panose="05000000000000000000" pitchFamily="2" charset="2"/>
              <a:buChar char="Ø"/>
            </a:pPr>
            <a:r>
              <a:rPr lang="en-US"/>
              <a:t>V</a:t>
            </a:r>
            <a:r>
              <a:rPr lang="vi-VN"/>
              <a:t>í dụ đơn giản làm nổi một khối văn bản xung quanh một phần tử</a:t>
            </a:r>
            <a:r>
              <a:rPr lang="en-US"/>
              <a:t>.</a:t>
            </a:r>
          </a:p>
        </p:txBody>
      </p:sp>
      <p:sp>
        <p:nvSpPr>
          <p:cNvPr id="4" name="Slide Number Placeholder 3">
            <a:extLst>
              <a:ext uri="{FF2B5EF4-FFF2-40B4-BE49-F238E27FC236}">
                <a16:creationId xmlns:a16="http://schemas.microsoft.com/office/drawing/2014/main" id="{5A4834AA-1A60-4F17-9E62-CBD8307C44D0}"/>
              </a:ext>
            </a:extLst>
          </p:cNvPr>
          <p:cNvSpPr>
            <a:spLocks noGrp="1"/>
          </p:cNvSpPr>
          <p:nvPr>
            <p:ph type="sldNum" sz="quarter" idx="12"/>
          </p:nvPr>
        </p:nvSpPr>
        <p:spPr/>
        <p:txBody>
          <a:bodyPr/>
          <a:lstStyle/>
          <a:p>
            <a:fld id="{5771DB1C-B372-4CFA-B223-ECAC3FCFC319}" type="slidenum">
              <a:rPr lang="en-US" smtClean="0"/>
              <a:t>150</a:t>
            </a:fld>
            <a:endParaRPr lang="en-US"/>
          </a:p>
        </p:txBody>
      </p:sp>
      <p:pic>
        <p:nvPicPr>
          <p:cNvPr id="5" name="Picture 4">
            <a:extLst>
              <a:ext uri="{FF2B5EF4-FFF2-40B4-BE49-F238E27FC236}">
                <a16:creationId xmlns:a16="http://schemas.microsoft.com/office/drawing/2014/main" id="{D5EA1DEB-F723-4B34-8AD7-C39E7E74C36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667" y="2455302"/>
            <a:ext cx="11749733" cy="2919338"/>
          </a:xfrm>
          <a:prstGeom prst="rect">
            <a:avLst/>
          </a:prstGeom>
          <a:noFill/>
          <a:ln>
            <a:noFill/>
          </a:ln>
        </p:spPr>
      </p:pic>
    </p:spTree>
    <p:extLst>
      <p:ext uri="{BB962C8B-B14F-4D97-AF65-F5344CB8AC3E}">
        <p14:creationId xmlns:p14="http://schemas.microsoft.com/office/powerpoint/2010/main" val="246949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8D0D-4179-479B-97E3-D02E17D98DA3}"/>
              </a:ext>
            </a:extLst>
          </p:cNvPr>
          <p:cNvSpPr>
            <a:spLocks noGrp="1"/>
          </p:cNvSpPr>
          <p:nvPr>
            <p:ph type="title"/>
          </p:nvPr>
        </p:nvSpPr>
        <p:spPr/>
        <p:txBody>
          <a:bodyPr>
            <a:normAutofit/>
          </a:bodyPr>
          <a:lstStyle/>
          <a:p>
            <a:r>
              <a:rPr lang="en-US"/>
              <a:t>4.5. Floats</a:t>
            </a:r>
          </a:p>
        </p:txBody>
      </p:sp>
      <p:sp>
        <p:nvSpPr>
          <p:cNvPr id="3" name="Content Placeholder 2">
            <a:extLst>
              <a:ext uri="{FF2B5EF4-FFF2-40B4-BE49-F238E27FC236}">
                <a16:creationId xmlns:a16="http://schemas.microsoft.com/office/drawing/2014/main" id="{A56AEC20-74DE-4AE5-B344-7E221F906DE4}"/>
              </a:ext>
            </a:extLst>
          </p:cNvPr>
          <p:cNvSpPr>
            <a:spLocks noGrp="1"/>
          </p:cNvSpPr>
          <p:nvPr>
            <p:ph idx="1"/>
          </p:nvPr>
        </p:nvSpPr>
        <p:spPr/>
        <p:txBody>
          <a:bodyPr/>
          <a:lstStyle/>
          <a:p>
            <a:r>
              <a:rPr lang="en-US" b="1">
                <a:solidFill>
                  <a:schemeClr val="accent1">
                    <a:lumMod val="75000"/>
                  </a:schemeClr>
                </a:solidFill>
              </a:rPr>
              <a:t>b. Simple float</a:t>
            </a:r>
          </a:p>
          <a:p>
            <a:pPr>
              <a:buFont typeface="Wingdings" panose="05000000000000000000" pitchFamily="2" charset="2"/>
              <a:buChar char="Ø"/>
            </a:pPr>
            <a:r>
              <a:rPr lang="en-US"/>
              <a:t>V</a:t>
            </a:r>
            <a:r>
              <a:rPr lang="vi-VN"/>
              <a:t>í dụ đơn giản làm nổi một khối văn bản xung quanh một phần tử</a:t>
            </a:r>
            <a:r>
              <a:rPr lang="en-US"/>
              <a:t>.</a:t>
            </a:r>
          </a:p>
        </p:txBody>
      </p:sp>
      <p:sp>
        <p:nvSpPr>
          <p:cNvPr id="4" name="Slide Number Placeholder 3">
            <a:extLst>
              <a:ext uri="{FF2B5EF4-FFF2-40B4-BE49-F238E27FC236}">
                <a16:creationId xmlns:a16="http://schemas.microsoft.com/office/drawing/2014/main" id="{5A4834AA-1A60-4F17-9E62-CBD8307C44D0}"/>
              </a:ext>
            </a:extLst>
          </p:cNvPr>
          <p:cNvSpPr>
            <a:spLocks noGrp="1"/>
          </p:cNvSpPr>
          <p:nvPr>
            <p:ph type="sldNum" sz="quarter" idx="12"/>
          </p:nvPr>
        </p:nvSpPr>
        <p:spPr/>
        <p:txBody>
          <a:bodyPr/>
          <a:lstStyle/>
          <a:p>
            <a:fld id="{5771DB1C-B372-4CFA-B223-ECAC3FCFC319}" type="slidenum">
              <a:rPr lang="en-US" smtClean="0"/>
              <a:t>151</a:t>
            </a:fld>
            <a:endParaRPr lang="en-US"/>
          </a:p>
        </p:txBody>
      </p:sp>
      <p:pic>
        <p:nvPicPr>
          <p:cNvPr id="6" name="Picture 5">
            <a:extLst>
              <a:ext uri="{FF2B5EF4-FFF2-40B4-BE49-F238E27FC236}">
                <a16:creationId xmlns:a16="http://schemas.microsoft.com/office/drawing/2014/main" id="{79A06873-FAE1-47D1-A662-E8CACD21A08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4319" y="3138245"/>
            <a:ext cx="5965898" cy="2196575"/>
          </a:xfrm>
          <a:prstGeom prst="rect">
            <a:avLst/>
          </a:prstGeom>
          <a:noFill/>
          <a:ln>
            <a:noFill/>
          </a:ln>
        </p:spPr>
      </p:pic>
      <p:pic>
        <p:nvPicPr>
          <p:cNvPr id="7" name="Picture 6">
            <a:extLst>
              <a:ext uri="{FF2B5EF4-FFF2-40B4-BE49-F238E27FC236}">
                <a16:creationId xmlns:a16="http://schemas.microsoft.com/office/drawing/2014/main" id="{0FE40BC0-1F90-45C1-B067-1F462B35C5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85936" y="2710703"/>
            <a:ext cx="4694863" cy="3051661"/>
          </a:xfrm>
          <a:prstGeom prst="rect">
            <a:avLst/>
          </a:prstGeom>
          <a:noFill/>
          <a:ln>
            <a:noFill/>
          </a:ln>
        </p:spPr>
      </p:pic>
    </p:spTree>
    <p:extLst>
      <p:ext uri="{BB962C8B-B14F-4D97-AF65-F5344CB8AC3E}">
        <p14:creationId xmlns:p14="http://schemas.microsoft.com/office/powerpoint/2010/main" val="256312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8D0D-4179-479B-97E3-D02E17D98DA3}"/>
              </a:ext>
            </a:extLst>
          </p:cNvPr>
          <p:cNvSpPr>
            <a:spLocks noGrp="1"/>
          </p:cNvSpPr>
          <p:nvPr>
            <p:ph type="title"/>
          </p:nvPr>
        </p:nvSpPr>
        <p:spPr/>
        <p:txBody>
          <a:bodyPr>
            <a:normAutofit/>
          </a:bodyPr>
          <a:lstStyle/>
          <a:p>
            <a:r>
              <a:rPr lang="en-US"/>
              <a:t>4.5. Floats</a:t>
            </a:r>
          </a:p>
        </p:txBody>
      </p:sp>
      <p:sp>
        <p:nvSpPr>
          <p:cNvPr id="3" name="Content Placeholder 2">
            <a:extLst>
              <a:ext uri="{FF2B5EF4-FFF2-40B4-BE49-F238E27FC236}">
                <a16:creationId xmlns:a16="http://schemas.microsoft.com/office/drawing/2014/main" id="{A56AEC20-74DE-4AE5-B344-7E221F906DE4}"/>
              </a:ext>
            </a:extLst>
          </p:cNvPr>
          <p:cNvSpPr>
            <a:spLocks noGrp="1"/>
          </p:cNvSpPr>
          <p:nvPr>
            <p:ph idx="1"/>
          </p:nvPr>
        </p:nvSpPr>
        <p:spPr>
          <a:xfrm>
            <a:off x="228600" y="1276131"/>
            <a:ext cx="2717800" cy="4883369"/>
          </a:xfrm>
        </p:spPr>
        <p:txBody>
          <a:bodyPr/>
          <a:lstStyle/>
          <a:p>
            <a:pPr algn="l"/>
            <a:r>
              <a:rPr lang="en-US" b="1">
                <a:solidFill>
                  <a:schemeClr val="accent1">
                    <a:lumMod val="75000"/>
                  </a:schemeClr>
                </a:solidFill>
              </a:rPr>
              <a:t>b. Simple float</a:t>
            </a:r>
          </a:p>
          <a:p>
            <a:pPr algn="l">
              <a:buFont typeface="Wingdings" panose="05000000000000000000" pitchFamily="2" charset="2"/>
              <a:buChar char="Ø"/>
            </a:pPr>
            <a:r>
              <a:rPr lang="en-US"/>
              <a:t>V</a:t>
            </a:r>
            <a:r>
              <a:rPr lang="vi-VN"/>
              <a:t>í dụ đơn giản làm nổi một khối văn bản xung quanh một phần tử</a:t>
            </a:r>
            <a:r>
              <a:rPr lang="en-US"/>
              <a:t>.</a:t>
            </a:r>
          </a:p>
        </p:txBody>
      </p:sp>
      <p:sp>
        <p:nvSpPr>
          <p:cNvPr id="4" name="Slide Number Placeholder 3">
            <a:extLst>
              <a:ext uri="{FF2B5EF4-FFF2-40B4-BE49-F238E27FC236}">
                <a16:creationId xmlns:a16="http://schemas.microsoft.com/office/drawing/2014/main" id="{5A4834AA-1A60-4F17-9E62-CBD8307C44D0}"/>
              </a:ext>
            </a:extLst>
          </p:cNvPr>
          <p:cNvSpPr>
            <a:spLocks noGrp="1"/>
          </p:cNvSpPr>
          <p:nvPr>
            <p:ph type="sldNum" sz="quarter" idx="12"/>
          </p:nvPr>
        </p:nvSpPr>
        <p:spPr/>
        <p:txBody>
          <a:bodyPr/>
          <a:lstStyle/>
          <a:p>
            <a:fld id="{5771DB1C-B372-4CFA-B223-ECAC3FCFC319}" type="slidenum">
              <a:rPr lang="en-US" smtClean="0"/>
              <a:t>152</a:t>
            </a:fld>
            <a:endParaRPr lang="en-US"/>
          </a:p>
        </p:txBody>
      </p:sp>
      <p:pic>
        <p:nvPicPr>
          <p:cNvPr id="8" name="Picture 7">
            <a:extLst>
              <a:ext uri="{FF2B5EF4-FFF2-40B4-BE49-F238E27FC236}">
                <a16:creationId xmlns:a16="http://schemas.microsoft.com/office/drawing/2014/main" id="{3BAD9F90-4A59-470A-991E-2A4018692C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48986" y="1440818"/>
            <a:ext cx="8814414" cy="4718682"/>
          </a:xfrm>
          <a:prstGeom prst="rect">
            <a:avLst/>
          </a:prstGeom>
          <a:noFill/>
          <a:ln>
            <a:noFill/>
          </a:ln>
        </p:spPr>
      </p:pic>
    </p:spTree>
    <p:extLst>
      <p:ext uri="{BB962C8B-B14F-4D97-AF65-F5344CB8AC3E}">
        <p14:creationId xmlns:p14="http://schemas.microsoft.com/office/powerpoint/2010/main" val="1619316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8D0D-4179-479B-97E3-D02E17D98DA3}"/>
              </a:ext>
            </a:extLst>
          </p:cNvPr>
          <p:cNvSpPr>
            <a:spLocks noGrp="1"/>
          </p:cNvSpPr>
          <p:nvPr>
            <p:ph type="title"/>
          </p:nvPr>
        </p:nvSpPr>
        <p:spPr/>
        <p:txBody>
          <a:bodyPr>
            <a:normAutofit/>
          </a:bodyPr>
          <a:lstStyle/>
          <a:p>
            <a:r>
              <a:rPr lang="en-US"/>
              <a:t>4.5. Floats</a:t>
            </a:r>
          </a:p>
        </p:txBody>
      </p:sp>
      <p:sp>
        <p:nvSpPr>
          <p:cNvPr id="3" name="Content Placeholder 2">
            <a:extLst>
              <a:ext uri="{FF2B5EF4-FFF2-40B4-BE49-F238E27FC236}">
                <a16:creationId xmlns:a16="http://schemas.microsoft.com/office/drawing/2014/main" id="{A56AEC20-74DE-4AE5-B344-7E221F906DE4}"/>
              </a:ext>
            </a:extLst>
          </p:cNvPr>
          <p:cNvSpPr>
            <a:spLocks noGrp="1"/>
          </p:cNvSpPr>
          <p:nvPr>
            <p:ph idx="1"/>
          </p:nvPr>
        </p:nvSpPr>
        <p:spPr/>
        <p:txBody>
          <a:bodyPr/>
          <a:lstStyle/>
          <a:p>
            <a:r>
              <a:rPr lang="en-US" b="1">
                <a:solidFill>
                  <a:schemeClr val="accent1">
                    <a:lumMod val="75000"/>
                  </a:schemeClr>
                </a:solidFill>
              </a:rPr>
              <a:t>b. Simple float</a:t>
            </a:r>
          </a:p>
          <a:p>
            <a:pPr>
              <a:buFont typeface="Wingdings" panose="05000000000000000000" pitchFamily="2" charset="2"/>
              <a:buChar char="§"/>
            </a:pPr>
            <a:r>
              <a:rPr lang="en-US"/>
              <a:t>Thêm một lớp </a:t>
            </a:r>
            <a:r>
              <a:rPr lang="en-US" b="1"/>
              <a:t>special</a:t>
            </a:r>
            <a:r>
              <a:rPr lang="en-US"/>
              <a:t> vào đoạn văn bản đầu tiên.</a:t>
            </a:r>
          </a:p>
          <a:p>
            <a:pPr>
              <a:buFont typeface="Wingdings" panose="05000000000000000000" pitchFamily="2" charset="2"/>
              <a:buChar char="§"/>
            </a:pPr>
            <a:r>
              <a:rPr lang="en-US"/>
              <a:t>Sau đó trong CSS thêm các quy tắc sau.</a:t>
            </a:r>
          </a:p>
          <a:p>
            <a:pPr>
              <a:buFont typeface="Wingdings" panose="05000000000000000000" pitchFamily="2" charset="2"/>
              <a:buChar char="§"/>
            </a:pPr>
            <a:endParaRPr lang="en-US"/>
          </a:p>
          <a:p>
            <a:pPr>
              <a:buFont typeface="Wingdings" panose="05000000000000000000" pitchFamily="2" charset="2"/>
              <a:buChar char="§"/>
            </a:pPr>
            <a:endParaRPr lang="en-US"/>
          </a:p>
          <a:p>
            <a:pPr>
              <a:buFont typeface="Wingdings" panose="05000000000000000000" pitchFamily="2" charset="2"/>
              <a:buChar char="§"/>
            </a:pPr>
            <a:endParaRPr lang="en-US"/>
          </a:p>
          <a:p>
            <a:pPr>
              <a:buFont typeface="Wingdings" panose="05000000000000000000" pitchFamily="2" charset="2"/>
              <a:buChar char="§"/>
            </a:pPr>
            <a:endParaRPr lang="en-US"/>
          </a:p>
          <a:p>
            <a:pPr>
              <a:buFont typeface="Wingdings" panose="05000000000000000000" pitchFamily="2" charset="2"/>
              <a:buChar char="Ø"/>
            </a:pPr>
            <a:r>
              <a:rPr lang="en-US"/>
              <a:t>Những điều này sẽ cung cấp cho đoạn văn một màu nền.</a:t>
            </a:r>
          </a:p>
        </p:txBody>
      </p:sp>
      <p:sp>
        <p:nvSpPr>
          <p:cNvPr id="4" name="Slide Number Placeholder 3">
            <a:extLst>
              <a:ext uri="{FF2B5EF4-FFF2-40B4-BE49-F238E27FC236}">
                <a16:creationId xmlns:a16="http://schemas.microsoft.com/office/drawing/2014/main" id="{5A4834AA-1A60-4F17-9E62-CBD8307C44D0}"/>
              </a:ext>
            </a:extLst>
          </p:cNvPr>
          <p:cNvSpPr>
            <a:spLocks noGrp="1"/>
          </p:cNvSpPr>
          <p:nvPr>
            <p:ph type="sldNum" sz="quarter" idx="12"/>
          </p:nvPr>
        </p:nvSpPr>
        <p:spPr/>
        <p:txBody>
          <a:bodyPr/>
          <a:lstStyle/>
          <a:p>
            <a:fld id="{5771DB1C-B372-4CFA-B223-ECAC3FCFC319}" type="slidenum">
              <a:rPr lang="en-US" smtClean="0"/>
              <a:t>153</a:t>
            </a:fld>
            <a:endParaRPr lang="en-US"/>
          </a:p>
        </p:txBody>
      </p:sp>
      <p:pic>
        <p:nvPicPr>
          <p:cNvPr id="5" name="Picture 4">
            <a:extLst>
              <a:ext uri="{FF2B5EF4-FFF2-40B4-BE49-F238E27FC236}">
                <a16:creationId xmlns:a16="http://schemas.microsoft.com/office/drawing/2014/main" id="{F3EAF2AE-DA46-45F8-BBC5-E04CCE162E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3720" y="2857500"/>
            <a:ext cx="5247640" cy="2254268"/>
          </a:xfrm>
          <a:prstGeom prst="rect">
            <a:avLst/>
          </a:prstGeom>
          <a:noFill/>
          <a:ln>
            <a:noFill/>
          </a:ln>
        </p:spPr>
      </p:pic>
    </p:spTree>
    <p:extLst>
      <p:ext uri="{BB962C8B-B14F-4D97-AF65-F5344CB8AC3E}">
        <p14:creationId xmlns:p14="http://schemas.microsoft.com/office/powerpoint/2010/main" val="36256435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8D0D-4179-479B-97E3-D02E17D98DA3}"/>
              </a:ext>
            </a:extLst>
          </p:cNvPr>
          <p:cNvSpPr>
            <a:spLocks noGrp="1"/>
          </p:cNvSpPr>
          <p:nvPr>
            <p:ph type="title"/>
          </p:nvPr>
        </p:nvSpPr>
        <p:spPr/>
        <p:txBody>
          <a:bodyPr>
            <a:normAutofit/>
          </a:bodyPr>
          <a:lstStyle/>
          <a:p>
            <a:r>
              <a:rPr lang="en-US"/>
              <a:t>4.5. Floats</a:t>
            </a:r>
          </a:p>
        </p:txBody>
      </p:sp>
      <p:sp>
        <p:nvSpPr>
          <p:cNvPr id="3" name="Content Placeholder 2">
            <a:extLst>
              <a:ext uri="{FF2B5EF4-FFF2-40B4-BE49-F238E27FC236}">
                <a16:creationId xmlns:a16="http://schemas.microsoft.com/office/drawing/2014/main" id="{A56AEC20-74DE-4AE5-B344-7E221F906DE4}"/>
              </a:ext>
            </a:extLst>
          </p:cNvPr>
          <p:cNvSpPr>
            <a:spLocks noGrp="1"/>
          </p:cNvSpPr>
          <p:nvPr>
            <p:ph idx="1"/>
          </p:nvPr>
        </p:nvSpPr>
        <p:spPr/>
        <p:txBody>
          <a:bodyPr/>
          <a:lstStyle/>
          <a:p>
            <a:r>
              <a:rPr lang="en-US" b="1">
                <a:solidFill>
                  <a:schemeClr val="accent1">
                    <a:lumMod val="75000"/>
                  </a:schemeClr>
                </a:solidFill>
              </a:rPr>
              <a:t>b. Simple float</a:t>
            </a:r>
          </a:p>
          <a:p>
            <a:endParaRPr lang="en-US"/>
          </a:p>
        </p:txBody>
      </p:sp>
      <p:sp>
        <p:nvSpPr>
          <p:cNvPr id="4" name="Slide Number Placeholder 3">
            <a:extLst>
              <a:ext uri="{FF2B5EF4-FFF2-40B4-BE49-F238E27FC236}">
                <a16:creationId xmlns:a16="http://schemas.microsoft.com/office/drawing/2014/main" id="{5A4834AA-1A60-4F17-9E62-CBD8307C44D0}"/>
              </a:ext>
            </a:extLst>
          </p:cNvPr>
          <p:cNvSpPr>
            <a:spLocks noGrp="1"/>
          </p:cNvSpPr>
          <p:nvPr>
            <p:ph type="sldNum" sz="quarter" idx="12"/>
          </p:nvPr>
        </p:nvSpPr>
        <p:spPr/>
        <p:txBody>
          <a:bodyPr/>
          <a:lstStyle/>
          <a:p>
            <a:fld id="{5771DB1C-B372-4CFA-B223-ECAC3FCFC319}" type="slidenum">
              <a:rPr lang="en-US" smtClean="0"/>
              <a:t>154</a:t>
            </a:fld>
            <a:endParaRPr lang="en-US"/>
          </a:p>
        </p:txBody>
      </p:sp>
      <p:pic>
        <p:nvPicPr>
          <p:cNvPr id="5" name="Picture 4">
            <a:extLst>
              <a:ext uri="{FF2B5EF4-FFF2-40B4-BE49-F238E27FC236}">
                <a16:creationId xmlns:a16="http://schemas.microsoft.com/office/drawing/2014/main" id="{80B26BE5-E5AE-483C-BBE4-BD7C8C6C5BC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86575" y="1754153"/>
            <a:ext cx="7418850" cy="4405347"/>
          </a:xfrm>
          <a:prstGeom prst="rect">
            <a:avLst/>
          </a:prstGeom>
          <a:noFill/>
          <a:ln>
            <a:noFill/>
          </a:ln>
        </p:spPr>
      </p:pic>
    </p:spTree>
    <p:extLst>
      <p:ext uri="{BB962C8B-B14F-4D97-AF65-F5344CB8AC3E}">
        <p14:creationId xmlns:p14="http://schemas.microsoft.com/office/powerpoint/2010/main" val="30129128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8D0D-4179-479B-97E3-D02E17D98DA3}"/>
              </a:ext>
            </a:extLst>
          </p:cNvPr>
          <p:cNvSpPr>
            <a:spLocks noGrp="1"/>
          </p:cNvSpPr>
          <p:nvPr>
            <p:ph type="title"/>
          </p:nvPr>
        </p:nvSpPr>
        <p:spPr/>
        <p:txBody>
          <a:bodyPr>
            <a:normAutofit/>
          </a:bodyPr>
          <a:lstStyle/>
          <a:p>
            <a:r>
              <a:rPr lang="en-US"/>
              <a:t>4.5. Floats</a:t>
            </a:r>
          </a:p>
        </p:txBody>
      </p:sp>
      <p:sp>
        <p:nvSpPr>
          <p:cNvPr id="3" name="Content Placeholder 2">
            <a:extLst>
              <a:ext uri="{FF2B5EF4-FFF2-40B4-BE49-F238E27FC236}">
                <a16:creationId xmlns:a16="http://schemas.microsoft.com/office/drawing/2014/main" id="{A56AEC20-74DE-4AE5-B344-7E221F906DE4}"/>
              </a:ext>
            </a:extLst>
          </p:cNvPr>
          <p:cNvSpPr>
            <a:spLocks noGrp="1"/>
          </p:cNvSpPr>
          <p:nvPr>
            <p:ph idx="1"/>
          </p:nvPr>
        </p:nvSpPr>
        <p:spPr>
          <a:xfrm>
            <a:off x="228600" y="1276131"/>
            <a:ext cx="4638040" cy="4883369"/>
          </a:xfrm>
        </p:spPr>
        <p:txBody>
          <a:bodyPr/>
          <a:lstStyle/>
          <a:p>
            <a:pPr algn="l"/>
            <a:r>
              <a:rPr lang="en-US" b="1">
                <a:solidFill>
                  <a:schemeClr val="accent1">
                    <a:lumMod val="75000"/>
                  </a:schemeClr>
                </a:solidFill>
              </a:rPr>
              <a:t>c. Clearing floats</a:t>
            </a:r>
          </a:p>
          <a:p>
            <a:pPr algn="l">
              <a:buFont typeface="Wingdings" panose="05000000000000000000" pitchFamily="2" charset="2"/>
              <a:buChar char="Ø"/>
            </a:pPr>
            <a:r>
              <a:rPr lang="en-US"/>
              <a:t>Xóa phần tử xuất hiện bên cạnh.</a:t>
            </a:r>
          </a:p>
          <a:p>
            <a:pPr algn="l">
              <a:buFont typeface="Wingdings" panose="05000000000000000000" pitchFamily="2" charset="2"/>
              <a:buChar char="Ø"/>
            </a:pPr>
            <a:r>
              <a:rPr lang="en-US"/>
              <a:t>Thuộc tính </a:t>
            </a:r>
            <a:r>
              <a:rPr lang="en-US" b="1"/>
              <a:t>clear</a:t>
            </a:r>
            <a:r>
              <a:rPr lang="en-US"/>
              <a:t> chấp nhận các giá trị sau: </a:t>
            </a:r>
            <a:r>
              <a:rPr lang="en-US" b="1" i="1"/>
              <a:t>left, right, both</a:t>
            </a:r>
            <a:r>
              <a:rPr lang="en-US"/>
              <a:t>.</a:t>
            </a:r>
          </a:p>
        </p:txBody>
      </p:sp>
      <p:sp>
        <p:nvSpPr>
          <p:cNvPr id="4" name="Slide Number Placeholder 3">
            <a:extLst>
              <a:ext uri="{FF2B5EF4-FFF2-40B4-BE49-F238E27FC236}">
                <a16:creationId xmlns:a16="http://schemas.microsoft.com/office/drawing/2014/main" id="{5A4834AA-1A60-4F17-9E62-CBD8307C44D0}"/>
              </a:ext>
            </a:extLst>
          </p:cNvPr>
          <p:cNvSpPr>
            <a:spLocks noGrp="1"/>
          </p:cNvSpPr>
          <p:nvPr>
            <p:ph type="sldNum" sz="quarter" idx="12"/>
          </p:nvPr>
        </p:nvSpPr>
        <p:spPr/>
        <p:txBody>
          <a:bodyPr/>
          <a:lstStyle/>
          <a:p>
            <a:fld id="{5771DB1C-B372-4CFA-B223-ECAC3FCFC319}" type="slidenum">
              <a:rPr lang="en-US" smtClean="0"/>
              <a:t>155</a:t>
            </a:fld>
            <a:endParaRPr lang="en-US"/>
          </a:p>
        </p:txBody>
      </p:sp>
      <p:pic>
        <p:nvPicPr>
          <p:cNvPr id="5" name="Picture 4">
            <a:extLst>
              <a:ext uri="{FF2B5EF4-FFF2-40B4-BE49-F238E27FC236}">
                <a16:creationId xmlns:a16="http://schemas.microsoft.com/office/drawing/2014/main" id="{F7E2025C-0096-4340-9347-C842228794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2334" y="3989630"/>
            <a:ext cx="2424546" cy="1592239"/>
          </a:xfrm>
          <a:prstGeom prst="rect">
            <a:avLst/>
          </a:prstGeom>
          <a:noFill/>
          <a:ln>
            <a:noFill/>
          </a:ln>
        </p:spPr>
      </p:pic>
      <p:pic>
        <p:nvPicPr>
          <p:cNvPr id="6" name="Picture 5">
            <a:extLst>
              <a:ext uri="{FF2B5EF4-FFF2-40B4-BE49-F238E27FC236}">
                <a16:creationId xmlns:a16="http://schemas.microsoft.com/office/drawing/2014/main" id="{561821A0-6FB3-4546-AAE7-EBB0DAE8BE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29668" y="1346506"/>
            <a:ext cx="6821032" cy="4812994"/>
          </a:xfrm>
          <a:prstGeom prst="rect">
            <a:avLst/>
          </a:prstGeom>
          <a:noFill/>
          <a:ln>
            <a:noFill/>
          </a:ln>
        </p:spPr>
      </p:pic>
      <p:sp>
        <p:nvSpPr>
          <p:cNvPr id="7" name="Arrow: Right 6">
            <a:extLst>
              <a:ext uri="{FF2B5EF4-FFF2-40B4-BE49-F238E27FC236}">
                <a16:creationId xmlns:a16="http://schemas.microsoft.com/office/drawing/2014/main" id="{0B2D3E3B-A1C0-4F52-9676-1BA66F458B51}"/>
              </a:ext>
            </a:extLst>
          </p:cNvPr>
          <p:cNvSpPr/>
          <p:nvPr/>
        </p:nvSpPr>
        <p:spPr>
          <a:xfrm rot="10800000" flipH="1">
            <a:off x="3661228" y="4452353"/>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748979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8769-C7F7-4B7D-9305-E03E88EB7D51}"/>
              </a:ext>
            </a:extLst>
          </p:cNvPr>
          <p:cNvSpPr>
            <a:spLocks noGrp="1"/>
          </p:cNvSpPr>
          <p:nvPr>
            <p:ph type="title"/>
          </p:nvPr>
        </p:nvSpPr>
        <p:spPr/>
        <p:txBody>
          <a:bodyPr>
            <a:normAutofit/>
          </a:bodyPr>
          <a:lstStyle/>
          <a:p>
            <a:r>
              <a:rPr lang="en-US"/>
              <a:t>4.6. Positioning</a:t>
            </a:r>
          </a:p>
        </p:txBody>
      </p:sp>
      <p:sp>
        <p:nvSpPr>
          <p:cNvPr id="3" name="Content Placeholder 2">
            <a:extLst>
              <a:ext uri="{FF2B5EF4-FFF2-40B4-BE49-F238E27FC236}">
                <a16:creationId xmlns:a16="http://schemas.microsoft.com/office/drawing/2014/main" id="{F7E09E5A-B8DD-4520-95B0-6A45AA6E07F2}"/>
              </a:ext>
            </a:extLst>
          </p:cNvPr>
          <p:cNvSpPr>
            <a:spLocks noGrp="1"/>
          </p:cNvSpPr>
          <p:nvPr>
            <p:ph idx="1"/>
          </p:nvPr>
        </p:nvSpPr>
        <p:spPr/>
        <p:txBody>
          <a:bodyPr/>
          <a:lstStyle/>
          <a:p>
            <a:pPr>
              <a:buFont typeface="Wingdings" panose="05000000000000000000" pitchFamily="2" charset="2"/>
              <a:buChar char="Ø"/>
            </a:pPr>
            <a:r>
              <a:rPr lang="vi-VN"/>
              <a:t>Thuộc tính </a:t>
            </a:r>
            <a:r>
              <a:rPr lang="en-US" b="1">
                <a:solidFill>
                  <a:schemeClr val="accent1">
                    <a:lumMod val="75000"/>
                  </a:schemeClr>
                </a:solidFill>
              </a:rPr>
              <a:t>position</a:t>
            </a:r>
            <a:r>
              <a:rPr lang="en-US"/>
              <a:t> </a:t>
            </a:r>
            <a:r>
              <a:rPr lang="vi-VN"/>
              <a:t>chỉ định loại phương pháp định vị được sử dụng cho một phần tử (</a:t>
            </a:r>
            <a:r>
              <a:rPr lang="vi-VN" b="1" i="1"/>
              <a:t>static, relative, absolute, fixed, sticky</a:t>
            </a:r>
            <a:r>
              <a:rPr lang="vi-VN"/>
              <a:t>).</a:t>
            </a:r>
            <a:endParaRPr lang="en-US"/>
          </a:p>
        </p:txBody>
      </p:sp>
      <p:sp>
        <p:nvSpPr>
          <p:cNvPr id="4" name="Slide Number Placeholder 3">
            <a:extLst>
              <a:ext uri="{FF2B5EF4-FFF2-40B4-BE49-F238E27FC236}">
                <a16:creationId xmlns:a16="http://schemas.microsoft.com/office/drawing/2014/main" id="{6D767D83-F341-45D6-9EFC-E40605E43D5B}"/>
              </a:ext>
            </a:extLst>
          </p:cNvPr>
          <p:cNvSpPr>
            <a:spLocks noGrp="1"/>
          </p:cNvSpPr>
          <p:nvPr>
            <p:ph type="sldNum" sz="quarter" idx="12"/>
          </p:nvPr>
        </p:nvSpPr>
        <p:spPr/>
        <p:txBody>
          <a:bodyPr/>
          <a:lstStyle/>
          <a:p>
            <a:fld id="{5771DB1C-B372-4CFA-B223-ECAC3FCFC319}" type="slidenum">
              <a:rPr lang="en-US" smtClean="0"/>
              <a:t>156</a:t>
            </a:fld>
            <a:endParaRPr lang="en-US"/>
          </a:p>
        </p:txBody>
      </p:sp>
      <p:pic>
        <p:nvPicPr>
          <p:cNvPr id="5" name="Picture 4">
            <a:extLst>
              <a:ext uri="{FF2B5EF4-FFF2-40B4-BE49-F238E27FC236}">
                <a16:creationId xmlns:a16="http://schemas.microsoft.com/office/drawing/2014/main" id="{114DA306-6F75-416C-9AC3-DA93813ADC0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599" y="3685540"/>
            <a:ext cx="3246191" cy="1059180"/>
          </a:xfrm>
          <a:prstGeom prst="rect">
            <a:avLst/>
          </a:prstGeom>
          <a:noFill/>
          <a:ln>
            <a:noFill/>
          </a:ln>
        </p:spPr>
      </p:pic>
      <p:pic>
        <p:nvPicPr>
          <p:cNvPr id="6" name="Picture 5">
            <a:extLst>
              <a:ext uri="{FF2B5EF4-FFF2-40B4-BE49-F238E27FC236}">
                <a16:creationId xmlns:a16="http://schemas.microsoft.com/office/drawing/2014/main" id="{94B3A142-349B-456A-BF3D-71542086C7D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15866" y="2245361"/>
            <a:ext cx="6734833" cy="3937000"/>
          </a:xfrm>
          <a:prstGeom prst="rect">
            <a:avLst/>
          </a:prstGeom>
          <a:noFill/>
          <a:ln>
            <a:noFill/>
          </a:ln>
        </p:spPr>
      </p:pic>
      <p:sp>
        <p:nvSpPr>
          <p:cNvPr id="7" name="Arrow: Right 6">
            <a:extLst>
              <a:ext uri="{FF2B5EF4-FFF2-40B4-BE49-F238E27FC236}">
                <a16:creationId xmlns:a16="http://schemas.microsoft.com/office/drawing/2014/main" id="{4F10B537-A3EE-4D77-86DB-F855B06A4D97}"/>
              </a:ext>
            </a:extLst>
          </p:cNvPr>
          <p:cNvSpPr/>
          <p:nvPr/>
        </p:nvSpPr>
        <p:spPr>
          <a:xfrm rot="10800000" flipH="1">
            <a:off x="3973036" y="3880465"/>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00077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8769-C7F7-4B7D-9305-E03E88EB7D51}"/>
              </a:ext>
            </a:extLst>
          </p:cNvPr>
          <p:cNvSpPr>
            <a:spLocks noGrp="1"/>
          </p:cNvSpPr>
          <p:nvPr>
            <p:ph type="title"/>
          </p:nvPr>
        </p:nvSpPr>
        <p:spPr/>
        <p:txBody>
          <a:bodyPr>
            <a:normAutofit/>
          </a:bodyPr>
          <a:lstStyle/>
          <a:p>
            <a:r>
              <a:rPr lang="en-US"/>
              <a:t>4.6. Positioning</a:t>
            </a:r>
          </a:p>
        </p:txBody>
      </p:sp>
      <p:sp>
        <p:nvSpPr>
          <p:cNvPr id="3" name="Content Placeholder 2">
            <a:extLst>
              <a:ext uri="{FF2B5EF4-FFF2-40B4-BE49-F238E27FC236}">
                <a16:creationId xmlns:a16="http://schemas.microsoft.com/office/drawing/2014/main" id="{F7E09E5A-B8DD-4520-95B0-6A45AA6E07F2}"/>
              </a:ext>
            </a:extLst>
          </p:cNvPr>
          <p:cNvSpPr>
            <a:spLocks noGrp="1"/>
          </p:cNvSpPr>
          <p:nvPr>
            <p:ph idx="1"/>
          </p:nvPr>
        </p:nvSpPr>
        <p:spPr/>
        <p:txBody>
          <a:bodyPr/>
          <a:lstStyle/>
          <a:p>
            <a:pPr>
              <a:buFont typeface="Wingdings" panose="05000000000000000000" pitchFamily="2" charset="2"/>
              <a:buChar char="Ø"/>
            </a:pPr>
            <a:r>
              <a:rPr lang="vi-VN"/>
              <a:t>Thuộc tính </a:t>
            </a:r>
            <a:r>
              <a:rPr lang="en-US" b="1">
                <a:solidFill>
                  <a:schemeClr val="accent1">
                    <a:lumMod val="75000"/>
                  </a:schemeClr>
                </a:solidFill>
              </a:rPr>
              <a:t>position</a:t>
            </a:r>
            <a:r>
              <a:rPr lang="en-US"/>
              <a:t> </a:t>
            </a:r>
            <a:r>
              <a:rPr lang="vi-VN"/>
              <a:t>chỉ định loại phương pháp định vị được sử dụng cho một phần tử (</a:t>
            </a:r>
            <a:r>
              <a:rPr lang="vi-VN" b="1" i="1"/>
              <a:t>static, relative, absolute, fixed, sticky</a:t>
            </a:r>
            <a:r>
              <a:rPr lang="vi-VN"/>
              <a:t>).</a:t>
            </a:r>
            <a:endParaRPr lang="en-US"/>
          </a:p>
        </p:txBody>
      </p:sp>
      <p:sp>
        <p:nvSpPr>
          <p:cNvPr id="4" name="Slide Number Placeholder 3">
            <a:extLst>
              <a:ext uri="{FF2B5EF4-FFF2-40B4-BE49-F238E27FC236}">
                <a16:creationId xmlns:a16="http://schemas.microsoft.com/office/drawing/2014/main" id="{6D767D83-F341-45D6-9EFC-E40605E43D5B}"/>
              </a:ext>
            </a:extLst>
          </p:cNvPr>
          <p:cNvSpPr>
            <a:spLocks noGrp="1"/>
          </p:cNvSpPr>
          <p:nvPr>
            <p:ph type="sldNum" sz="quarter" idx="12"/>
          </p:nvPr>
        </p:nvSpPr>
        <p:spPr/>
        <p:txBody>
          <a:bodyPr/>
          <a:lstStyle/>
          <a:p>
            <a:fld id="{5771DB1C-B372-4CFA-B223-ECAC3FCFC319}" type="slidenum">
              <a:rPr lang="en-US" smtClean="0"/>
              <a:t>157</a:t>
            </a:fld>
            <a:endParaRPr lang="en-US"/>
          </a:p>
        </p:txBody>
      </p:sp>
      <p:pic>
        <p:nvPicPr>
          <p:cNvPr id="5" name="Picture 4">
            <a:extLst>
              <a:ext uri="{FF2B5EF4-FFF2-40B4-BE49-F238E27FC236}">
                <a16:creationId xmlns:a16="http://schemas.microsoft.com/office/drawing/2014/main" id="{6BF0F129-FA15-43B9-9866-D20DCEEDACF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3664213"/>
            <a:ext cx="3144003" cy="1025635"/>
          </a:xfrm>
          <a:prstGeom prst="rect">
            <a:avLst/>
          </a:prstGeom>
          <a:noFill/>
          <a:ln>
            <a:noFill/>
          </a:ln>
        </p:spPr>
      </p:pic>
      <p:pic>
        <p:nvPicPr>
          <p:cNvPr id="6" name="Picture 5">
            <a:extLst>
              <a:ext uri="{FF2B5EF4-FFF2-40B4-BE49-F238E27FC236}">
                <a16:creationId xmlns:a16="http://schemas.microsoft.com/office/drawing/2014/main" id="{9EA56642-739D-4740-BDE3-DAD47AE382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296508" y="2194561"/>
            <a:ext cx="6654192" cy="3964940"/>
          </a:xfrm>
          <a:prstGeom prst="rect">
            <a:avLst/>
          </a:prstGeom>
          <a:noFill/>
          <a:ln>
            <a:noFill/>
          </a:ln>
        </p:spPr>
      </p:pic>
      <p:sp>
        <p:nvSpPr>
          <p:cNvPr id="7" name="Arrow: Right 6">
            <a:extLst>
              <a:ext uri="{FF2B5EF4-FFF2-40B4-BE49-F238E27FC236}">
                <a16:creationId xmlns:a16="http://schemas.microsoft.com/office/drawing/2014/main" id="{A6A1A97A-C30C-4404-9B66-800062CFD1E3}"/>
              </a:ext>
            </a:extLst>
          </p:cNvPr>
          <p:cNvSpPr/>
          <p:nvPr/>
        </p:nvSpPr>
        <p:spPr>
          <a:xfrm rot="10800000" flipH="1">
            <a:off x="3973036" y="3880465"/>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44384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8769-C7F7-4B7D-9305-E03E88EB7D51}"/>
              </a:ext>
            </a:extLst>
          </p:cNvPr>
          <p:cNvSpPr>
            <a:spLocks noGrp="1"/>
          </p:cNvSpPr>
          <p:nvPr>
            <p:ph type="title"/>
          </p:nvPr>
        </p:nvSpPr>
        <p:spPr/>
        <p:txBody>
          <a:bodyPr>
            <a:normAutofit/>
          </a:bodyPr>
          <a:lstStyle/>
          <a:p>
            <a:r>
              <a:rPr lang="en-US"/>
              <a:t>4.6. Positioning</a:t>
            </a:r>
          </a:p>
        </p:txBody>
      </p:sp>
      <p:sp>
        <p:nvSpPr>
          <p:cNvPr id="3" name="Content Placeholder 2">
            <a:extLst>
              <a:ext uri="{FF2B5EF4-FFF2-40B4-BE49-F238E27FC236}">
                <a16:creationId xmlns:a16="http://schemas.microsoft.com/office/drawing/2014/main" id="{F7E09E5A-B8DD-4520-95B0-6A45AA6E07F2}"/>
              </a:ext>
            </a:extLst>
          </p:cNvPr>
          <p:cNvSpPr>
            <a:spLocks noGrp="1"/>
          </p:cNvSpPr>
          <p:nvPr>
            <p:ph idx="1"/>
          </p:nvPr>
        </p:nvSpPr>
        <p:spPr/>
        <p:txBody>
          <a:bodyPr/>
          <a:lstStyle/>
          <a:p>
            <a:pPr>
              <a:buFont typeface="Wingdings" panose="05000000000000000000" pitchFamily="2" charset="2"/>
              <a:buChar char="Ø"/>
            </a:pPr>
            <a:r>
              <a:rPr lang="vi-VN"/>
              <a:t>Thuộc tính </a:t>
            </a:r>
            <a:r>
              <a:rPr lang="en-US" b="1">
                <a:solidFill>
                  <a:schemeClr val="accent1">
                    <a:lumMod val="75000"/>
                  </a:schemeClr>
                </a:solidFill>
              </a:rPr>
              <a:t>position</a:t>
            </a:r>
            <a:r>
              <a:rPr lang="en-US"/>
              <a:t> </a:t>
            </a:r>
            <a:r>
              <a:rPr lang="vi-VN"/>
              <a:t>chỉ định loại phương pháp định vị được sử dụng cho một phần tử (</a:t>
            </a:r>
            <a:r>
              <a:rPr lang="vi-VN" b="1" i="1"/>
              <a:t>static, relative, absolute, fixed, sticky</a:t>
            </a:r>
            <a:r>
              <a:rPr lang="vi-VN"/>
              <a:t>).</a:t>
            </a:r>
            <a:endParaRPr lang="en-US"/>
          </a:p>
        </p:txBody>
      </p:sp>
      <p:sp>
        <p:nvSpPr>
          <p:cNvPr id="4" name="Slide Number Placeholder 3">
            <a:extLst>
              <a:ext uri="{FF2B5EF4-FFF2-40B4-BE49-F238E27FC236}">
                <a16:creationId xmlns:a16="http://schemas.microsoft.com/office/drawing/2014/main" id="{6D767D83-F341-45D6-9EFC-E40605E43D5B}"/>
              </a:ext>
            </a:extLst>
          </p:cNvPr>
          <p:cNvSpPr>
            <a:spLocks noGrp="1"/>
          </p:cNvSpPr>
          <p:nvPr>
            <p:ph type="sldNum" sz="quarter" idx="12"/>
          </p:nvPr>
        </p:nvSpPr>
        <p:spPr/>
        <p:txBody>
          <a:bodyPr/>
          <a:lstStyle/>
          <a:p>
            <a:fld id="{5771DB1C-B372-4CFA-B223-ECAC3FCFC319}" type="slidenum">
              <a:rPr lang="en-US" smtClean="0"/>
              <a:t>158</a:t>
            </a:fld>
            <a:endParaRPr lang="en-US"/>
          </a:p>
        </p:txBody>
      </p:sp>
      <p:pic>
        <p:nvPicPr>
          <p:cNvPr id="5" name="Picture 4">
            <a:extLst>
              <a:ext uri="{FF2B5EF4-FFF2-40B4-BE49-F238E27FC236}">
                <a16:creationId xmlns:a16="http://schemas.microsoft.com/office/drawing/2014/main" id="{819451B1-F6B2-4BDD-A0CF-63C10C9D19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7954" y="2866707"/>
            <a:ext cx="2610485" cy="2610485"/>
          </a:xfrm>
          <a:prstGeom prst="rect">
            <a:avLst/>
          </a:prstGeom>
          <a:noFill/>
          <a:ln>
            <a:noFill/>
          </a:ln>
        </p:spPr>
      </p:pic>
      <p:pic>
        <p:nvPicPr>
          <p:cNvPr id="6" name="Picture 5">
            <a:extLst>
              <a:ext uri="{FF2B5EF4-FFF2-40B4-BE49-F238E27FC236}">
                <a16:creationId xmlns:a16="http://schemas.microsoft.com/office/drawing/2014/main" id="{584A78A4-788D-49DA-9855-3C41B4D463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10606" y="2184400"/>
            <a:ext cx="8040093" cy="3975100"/>
          </a:xfrm>
          <a:prstGeom prst="rect">
            <a:avLst/>
          </a:prstGeom>
          <a:noFill/>
          <a:ln>
            <a:noFill/>
          </a:ln>
        </p:spPr>
      </p:pic>
      <p:sp>
        <p:nvSpPr>
          <p:cNvPr id="7" name="Arrow: Right 6">
            <a:extLst>
              <a:ext uri="{FF2B5EF4-FFF2-40B4-BE49-F238E27FC236}">
                <a16:creationId xmlns:a16="http://schemas.microsoft.com/office/drawing/2014/main" id="{145404DF-9D7D-48FA-85D2-396DFE886C55}"/>
              </a:ext>
            </a:extLst>
          </p:cNvPr>
          <p:cNvSpPr/>
          <p:nvPr/>
        </p:nvSpPr>
        <p:spPr>
          <a:xfrm rot="10800000" flipH="1">
            <a:off x="2962230" y="3838553"/>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824599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8769-C7F7-4B7D-9305-E03E88EB7D51}"/>
              </a:ext>
            </a:extLst>
          </p:cNvPr>
          <p:cNvSpPr>
            <a:spLocks noGrp="1"/>
          </p:cNvSpPr>
          <p:nvPr>
            <p:ph type="title"/>
          </p:nvPr>
        </p:nvSpPr>
        <p:spPr/>
        <p:txBody>
          <a:bodyPr>
            <a:normAutofit/>
          </a:bodyPr>
          <a:lstStyle/>
          <a:p>
            <a:r>
              <a:rPr lang="en-US"/>
              <a:t>4.6. Positioning</a:t>
            </a:r>
          </a:p>
        </p:txBody>
      </p:sp>
      <p:sp>
        <p:nvSpPr>
          <p:cNvPr id="3" name="Content Placeholder 2">
            <a:extLst>
              <a:ext uri="{FF2B5EF4-FFF2-40B4-BE49-F238E27FC236}">
                <a16:creationId xmlns:a16="http://schemas.microsoft.com/office/drawing/2014/main" id="{F7E09E5A-B8DD-4520-95B0-6A45AA6E07F2}"/>
              </a:ext>
            </a:extLst>
          </p:cNvPr>
          <p:cNvSpPr>
            <a:spLocks noGrp="1"/>
          </p:cNvSpPr>
          <p:nvPr>
            <p:ph idx="1"/>
          </p:nvPr>
        </p:nvSpPr>
        <p:spPr/>
        <p:txBody>
          <a:bodyPr/>
          <a:lstStyle/>
          <a:p>
            <a:pPr>
              <a:buFont typeface="Wingdings" panose="05000000000000000000" pitchFamily="2" charset="2"/>
              <a:buChar char="Ø"/>
            </a:pPr>
            <a:r>
              <a:rPr lang="vi-VN"/>
              <a:t>Thuộc tính </a:t>
            </a:r>
            <a:r>
              <a:rPr lang="en-US" b="1">
                <a:solidFill>
                  <a:schemeClr val="accent1">
                    <a:lumMod val="75000"/>
                  </a:schemeClr>
                </a:solidFill>
              </a:rPr>
              <a:t>position</a:t>
            </a:r>
            <a:r>
              <a:rPr lang="en-US"/>
              <a:t> </a:t>
            </a:r>
            <a:r>
              <a:rPr lang="vi-VN"/>
              <a:t>chỉ định loại phương pháp định vị được sử dụng cho một phần tử (</a:t>
            </a:r>
            <a:r>
              <a:rPr lang="vi-VN" b="1" i="1"/>
              <a:t>static, relative, absolute, fixed, sticky</a:t>
            </a:r>
            <a:r>
              <a:rPr lang="vi-VN"/>
              <a:t>).</a:t>
            </a:r>
            <a:endParaRPr lang="en-US"/>
          </a:p>
        </p:txBody>
      </p:sp>
      <p:sp>
        <p:nvSpPr>
          <p:cNvPr id="4" name="Slide Number Placeholder 3">
            <a:extLst>
              <a:ext uri="{FF2B5EF4-FFF2-40B4-BE49-F238E27FC236}">
                <a16:creationId xmlns:a16="http://schemas.microsoft.com/office/drawing/2014/main" id="{6D767D83-F341-45D6-9EFC-E40605E43D5B}"/>
              </a:ext>
            </a:extLst>
          </p:cNvPr>
          <p:cNvSpPr>
            <a:spLocks noGrp="1"/>
          </p:cNvSpPr>
          <p:nvPr>
            <p:ph type="sldNum" sz="quarter" idx="12"/>
          </p:nvPr>
        </p:nvSpPr>
        <p:spPr/>
        <p:txBody>
          <a:bodyPr/>
          <a:lstStyle/>
          <a:p>
            <a:fld id="{5771DB1C-B372-4CFA-B223-ECAC3FCFC319}" type="slidenum">
              <a:rPr lang="en-US" smtClean="0"/>
              <a:t>159</a:t>
            </a:fld>
            <a:endParaRPr lang="en-US"/>
          </a:p>
        </p:txBody>
      </p:sp>
      <p:pic>
        <p:nvPicPr>
          <p:cNvPr id="5" name="Picture 4">
            <a:extLst>
              <a:ext uri="{FF2B5EF4-FFF2-40B4-BE49-F238E27FC236}">
                <a16:creationId xmlns:a16="http://schemas.microsoft.com/office/drawing/2014/main" id="{BFC14E9A-C7E2-41C3-A90F-E50548E3B1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2607492"/>
            <a:ext cx="2802970" cy="2058300"/>
          </a:xfrm>
          <a:prstGeom prst="rect">
            <a:avLst/>
          </a:prstGeom>
          <a:noFill/>
          <a:ln>
            <a:noFill/>
          </a:ln>
        </p:spPr>
      </p:pic>
      <p:pic>
        <p:nvPicPr>
          <p:cNvPr id="6" name="Picture 5">
            <a:extLst>
              <a:ext uri="{FF2B5EF4-FFF2-40B4-BE49-F238E27FC236}">
                <a16:creationId xmlns:a16="http://schemas.microsoft.com/office/drawing/2014/main" id="{77422475-6584-4C69-9091-F20049505A9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93199" y="2673162"/>
            <a:ext cx="7170201" cy="1926959"/>
          </a:xfrm>
          <a:prstGeom prst="rect">
            <a:avLst/>
          </a:prstGeom>
          <a:noFill/>
          <a:ln>
            <a:noFill/>
          </a:ln>
        </p:spPr>
      </p:pic>
      <p:sp>
        <p:nvSpPr>
          <p:cNvPr id="7" name="Arrow: Right 6">
            <a:extLst>
              <a:ext uri="{FF2B5EF4-FFF2-40B4-BE49-F238E27FC236}">
                <a16:creationId xmlns:a16="http://schemas.microsoft.com/office/drawing/2014/main" id="{733C51B4-665E-41CF-A33F-049ACB16D6F9}"/>
              </a:ext>
            </a:extLst>
          </p:cNvPr>
          <p:cNvSpPr/>
          <p:nvPr/>
        </p:nvSpPr>
        <p:spPr>
          <a:xfrm rot="10800000" flipH="1">
            <a:off x="3540092" y="3303245"/>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94344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a:xfrm>
            <a:off x="228600" y="1276131"/>
            <a:ext cx="4556760" cy="4883369"/>
          </a:xfrm>
        </p:spPr>
        <p:txBody>
          <a:bodyPr/>
          <a:lstStyle/>
          <a:p>
            <a:r>
              <a:rPr lang="en-US" b="1">
                <a:solidFill>
                  <a:schemeClr val="accent1">
                    <a:lumMod val="75000"/>
                  </a:schemeClr>
                </a:solidFill>
              </a:rPr>
              <a:t>a. Bắt đầu với HTML</a:t>
            </a:r>
          </a:p>
          <a:p>
            <a:pPr algn="l">
              <a:buFont typeface="Wingdings" panose="05000000000000000000" pitchFamily="2" charset="2"/>
              <a:buChar char="Ø"/>
            </a:pPr>
            <a:r>
              <a:rPr lang="en-US"/>
              <a:t>Điểm khởi đầu là một file HTML.</a:t>
            </a:r>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16</a:t>
            </a:fld>
            <a:endParaRPr lang="en-US"/>
          </a:p>
        </p:txBody>
      </p:sp>
      <p:pic>
        <p:nvPicPr>
          <p:cNvPr id="5" name="Picture 4">
            <a:extLst>
              <a:ext uri="{FF2B5EF4-FFF2-40B4-BE49-F238E27FC236}">
                <a16:creationId xmlns:a16="http://schemas.microsoft.com/office/drawing/2014/main" id="{82755A87-EB4D-44F4-AEF4-5EA456D574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422264" y="1294964"/>
            <a:ext cx="6302375" cy="4886962"/>
          </a:xfrm>
          <a:prstGeom prst="rect">
            <a:avLst/>
          </a:prstGeom>
          <a:noFill/>
          <a:ln>
            <a:noFill/>
          </a:ln>
        </p:spPr>
      </p:pic>
    </p:spTree>
    <p:extLst>
      <p:ext uri="{BB962C8B-B14F-4D97-AF65-F5344CB8AC3E}">
        <p14:creationId xmlns:p14="http://schemas.microsoft.com/office/powerpoint/2010/main" val="1988855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FDC28-572E-46BE-8219-836D7DAFF4C7}"/>
              </a:ext>
            </a:extLst>
          </p:cNvPr>
          <p:cNvSpPr>
            <a:spLocks noGrp="1"/>
          </p:cNvSpPr>
          <p:nvPr>
            <p:ph type="title"/>
          </p:nvPr>
        </p:nvSpPr>
        <p:spPr/>
        <p:txBody>
          <a:bodyPr>
            <a:normAutofit/>
          </a:bodyPr>
          <a:lstStyle/>
          <a:p>
            <a:r>
              <a:rPr lang="en-US"/>
              <a:t>4.7. Multiple-column Layout</a:t>
            </a:r>
          </a:p>
        </p:txBody>
      </p:sp>
      <p:sp>
        <p:nvSpPr>
          <p:cNvPr id="3" name="Content Placeholder 2">
            <a:extLst>
              <a:ext uri="{FF2B5EF4-FFF2-40B4-BE49-F238E27FC236}">
                <a16:creationId xmlns:a16="http://schemas.microsoft.com/office/drawing/2014/main" id="{D59DABC8-0191-433F-8A7F-91E2EB1C8821}"/>
              </a:ext>
            </a:extLst>
          </p:cNvPr>
          <p:cNvSpPr>
            <a:spLocks noGrp="1"/>
          </p:cNvSpPr>
          <p:nvPr>
            <p:ph idx="1"/>
          </p:nvPr>
        </p:nvSpPr>
        <p:spPr/>
        <p:txBody>
          <a:bodyPr/>
          <a:lstStyle/>
          <a:p>
            <a:pPr>
              <a:buFont typeface="Wingdings" panose="05000000000000000000" pitchFamily="2" charset="2"/>
              <a:buChar char="Ø"/>
            </a:pPr>
            <a:r>
              <a:rPr lang="en-US"/>
              <a:t>Cho phép dễ dàng xác định nhiều cột văn bản.</a:t>
            </a:r>
          </a:p>
        </p:txBody>
      </p:sp>
      <p:sp>
        <p:nvSpPr>
          <p:cNvPr id="4" name="Slide Number Placeholder 3">
            <a:extLst>
              <a:ext uri="{FF2B5EF4-FFF2-40B4-BE49-F238E27FC236}">
                <a16:creationId xmlns:a16="http://schemas.microsoft.com/office/drawing/2014/main" id="{EA3D745C-6320-4112-AC31-8EEDABC63C87}"/>
              </a:ext>
            </a:extLst>
          </p:cNvPr>
          <p:cNvSpPr>
            <a:spLocks noGrp="1"/>
          </p:cNvSpPr>
          <p:nvPr>
            <p:ph type="sldNum" sz="quarter" idx="12"/>
          </p:nvPr>
        </p:nvSpPr>
        <p:spPr/>
        <p:txBody>
          <a:bodyPr/>
          <a:lstStyle/>
          <a:p>
            <a:fld id="{5771DB1C-B372-4CFA-B223-ECAC3FCFC319}" type="slidenum">
              <a:rPr lang="en-US" smtClean="0"/>
              <a:t>160</a:t>
            </a:fld>
            <a:endParaRPr lang="en-US"/>
          </a:p>
        </p:txBody>
      </p:sp>
      <p:pic>
        <p:nvPicPr>
          <p:cNvPr id="5" name="Picture 4">
            <a:extLst>
              <a:ext uri="{FF2B5EF4-FFF2-40B4-BE49-F238E27FC236}">
                <a16:creationId xmlns:a16="http://schemas.microsoft.com/office/drawing/2014/main" id="{31DD709E-45D2-4ACD-A6D4-FCD5F41917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900" y="2822782"/>
            <a:ext cx="3242575" cy="1790065"/>
          </a:xfrm>
          <a:prstGeom prst="rect">
            <a:avLst/>
          </a:prstGeom>
          <a:noFill/>
          <a:ln>
            <a:noFill/>
          </a:ln>
        </p:spPr>
      </p:pic>
      <p:pic>
        <p:nvPicPr>
          <p:cNvPr id="6" name="Picture 5">
            <a:extLst>
              <a:ext uri="{FF2B5EF4-FFF2-40B4-BE49-F238E27FC236}">
                <a16:creationId xmlns:a16="http://schemas.microsoft.com/office/drawing/2014/main" id="{D81866E6-50E0-42F0-95E7-1507488FA32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31841" y="1987867"/>
            <a:ext cx="7331559" cy="3894773"/>
          </a:xfrm>
          <a:prstGeom prst="rect">
            <a:avLst/>
          </a:prstGeom>
          <a:noFill/>
          <a:ln>
            <a:noFill/>
          </a:ln>
        </p:spPr>
      </p:pic>
      <p:sp>
        <p:nvSpPr>
          <p:cNvPr id="7" name="Arrow: Right 6">
            <a:extLst>
              <a:ext uri="{FF2B5EF4-FFF2-40B4-BE49-F238E27FC236}">
                <a16:creationId xmlns:a16="http://schemas.microsoft.com/office/drawing/2014/main" id="{7CA78CAD-0604-469E-B6DF-E2978148DB95}"/>
              </a:ext>
            </a:extLst>
          </p:cNvPr>
          <p:cNvSpPr/>
          <p:nvPr/>
        </p:nvSpPr>
        <p:spPr>
          <a:xfrm rot="10800000" flipH="1">
            <a:off x="3672866" y="3384418"/>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812841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FDC28-572E-46BE-8219-836D7DAFF4C7}"/>
              </a:ext>
            </a:extLst>
          </p:cNvPr>
          <p:cNvSpPr>
            <a:spLocks noGrp="1"/>
          </p:cNvSpPr>
          <p:nvPr>
            <p:ph type="title"/>
          </p:nvPr>
        </p:nvSpPr>
        <p:spPr/>
        <p:txBody>
          <a:bodyPr>
            <a:normAutofit/>
          </a:bodyPr>
          <a:lstStyle/>
          <a:p>
            <a:r>
              <a:rPr lang="en-US"/>
              <a:t>4.7. Multiple-column Layout</a:t>
            </a:r>
          </a:p>
        </p:txBody>
      </p:sp>
      <p:sp>
        <p:nvSpPr>
          <p:cNvPr id="3" name="Content Placeholder 2">
            <a:extLst>
              <a:ext uri="{FF2B5EF4-FFF2-40B4-BE49-F238E27FC236}">
                <a16:creationId xmlns:a16="http://schemas.microsoft.com/office/drawing/2014/main" id="{D59DABC8-0191-433F-8A7F-91E2EB1C8821}"/>
              </a:ext>
            </a:extLst>
          </p:cNvPr>
          <p:cNvSpPr>
            <a:spLocks noGrp="1"/>
          </p:cNvSpPr>
          <p:nvPr>
            <p:ph idx="1"/>
          </p:nvPr>
        </p:nvSpPr>
        <p:spPr/>
        <p:txBody>
          <a:bodyPr/>
          <a:lstStyle/>
          <a:p>
            <a:pPr>
              <a:buFont typeface="Wingdings" panose="05000000000000000000" pitchFamily="2" charset="2"/>
              <a:buChar char="Ø"/>
            </a:pPr>
            <a:r>
              <a:rPr lang="en-US"/>
              <a:t>Cho phép dễ dàng xác định nhiều cột văn bản.</a:t>
            </a:r>
          </a:p>
        </p:txBody>
      </p:sp>
      <p:sp>
        <p:nvSpPr>
          <p:cNvPr id="4" name="Slide Number Placeholder 3">
            <a:extLst>
              <a:ext uri="{FF2B5EF4-FFF2-40B4-BE49-F238E27FC236}">
                <a16:creationId xmlns:a16="http://schemas.microsoft.com/office/drawing/2014/main" id="{EA3D745C-6320-4112-AC31-8EEDABC63C87}"/>
              </a:ext>
            </a:extLst>
          </p:cNvPr>
          <p:cNvSpPr>
            <a:spLocks noGrp="1"/>
          </p:cNvSpPr>
          <p:nvPr>
            <p:ph type="sldNum" sz="quarter" idx="12"/>
          </p:nvPr>
        </p:nvSpPr>
        <p:spPr/>
        <p:txBody>
          <a:bodyPr/>
          <a:lstStyle/>
          <a:p>
            <a:fld id="{5771DB1C-B372-4CFA-B223-ECAC3FCFC319}" type="slidenum">
              <a:rPr lang="en-US" smtClean="0"/>
              <a:t>161</a:t>
            </a:fld>
            <a:endParaRPr lang="en-US"/>
          </a:p>
        </p:txBody>
      </p:sp>
      <p:sp>
        <p:nvSpPr>
          <p:cNvPr id="7" name="Arrow: Right 6">
            <a:extLst>
              <a:ext uri="{FF2B5EF4-FFF2-40B4-BE49-F238E27FC236}">
                <a16:creationId xmlns:a16="http://schemas.microsoft.com/office/drawing/2014/main" id="{7CA78CAD-0604-469E-B6DF-E2978148DB95}"/>
              </a:ext>
            </a:extLst>
          </p:cNvPr>
          <p:cNvSpPr/>
          <p:nvPr/>
        </p:nvSpPr>
        <p:spPr>
          <a:xfrm rot="10800000" flipH="1">
            <a:off x="3915288" y="3384418"/>
            <a:ext cx="744584" cy="66679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238DCDB9-A0C8-4588-AD77-D55BF4DFB9B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2954499"/>
            <a:ext cx="3261437" cy="1526630"/>
          </a:xfrm>
          <a:prstGeom prst="rect">
            <a:avLst/>
          </a:prstGeom>
          <a:noFill/>
          <a:ln>
            <a:noFill/>
          </a:ln>
        </p:spPr>
      </p:pic>
      <p:pic>
        <p:nvPicPr>
          <p:cNvPr id="9" name="Picture 8">
            <a:extLst>
              <a:ext uri="{FF2B5EF4-FFF2-40B4-BE49-F238E27FC236}">
                <a16:creationId xmlns:a16="http://schemas.microsoft.com/office/drawing/2014/main" id="{F3799E68-AD29-4E1D-959D-9521E35547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85123" y="2042477"/>
            <a:ext cx="6865576" cy="3661312"/>
          </a:xfrm>
          <a:prstGeom prst="rect">
            <a:avLst/>
          </a:prstGeom>
          <a:noFill/>
          <a:ln>
            <a:noFill/>
          </a:ln>
        </p:spPr>
      </p:pic>
    </p:spTree>
    <p:extLst>
      <p:ext uri="{BB962C8B-B14F-4D97-AF65-F5344CB8AC3E}">
        <p14:creationId xmlns:p14="http://schemas.microsoft.com/office/powerpoint/2010/main" val="4287384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5. Tổng kết</a:t>
            </a:r>
          </a:p>
        </p:txBody>
      </p:sp>
      <p:graphicFrame>
        <p:nvGraphicFramePr>
          <p:cNvPr id="5" name="Content Placeholder 4">
            <a:extLst>
              <a:ext uri="{FF2B5EF4-FFF2-40B4-BE49-F238E27FC236}">
                <a16:creationId xmlns:a16="http://schemas.microsoft.com/office/drawing/2014/main" id="{9FE2C604-667A-4EB6-8478-5B819C0E2006}"/>
              </a:ext>
            </a:extLst>
          </p:cNvPr>
          <p:cNvGraphicFramePr>
            <a:graphicFrameLocks noGrp="1"/>
          </p:cNvGraphicFramePr>
          <p:nvPr>
            <p:ph idx="1"/>
            <p:extLst>
              <p:ext uri="{D42A27DB-BD31-4B8C-83A1-F6EECF244321}">
                <p14:modId xmlns:p14="http://schemas.microsoft.com/office/powerpoint/2010/main" val="2152990565"/>
              </p:ext>
            </p:extLst>
          </p:nvPr>
        </p:nvGraphicFramePr>
        <p:xfrm>
          <a:off x="228600" y="1276350"/>
          <a:ext cx="1172210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162</a:t>
            </a:fld>
            <a:endParaRPr lang="en-US"/>
          </a:p>
        </p:txBody>
      </p:sp>
    </p:spTree>
    <p:extLst>
      <p:ext uri="{BB962C8B-B14F-4D97-AF65-F5344CB8AC3E}">
        <p14:creationId xmlns:p14="http://schemas.microsoft.com/office/powerpoint/2010/main" val="265803342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1097280" y="1985962"/>
            <a:ext cx="10058400" cy="2339149"/>
          </a:xfrm>
          <a:prstGeom prst="rect">
            <a:avLst/>
          </a:prstGeom>
        </p:spPr>
        <p:txBody>
          <a:bodyPr anchor="ctr"/>
          <a:lstStyle>
            <a:lvl1pPr algn="just" defTabSz="914400" rtl="0" eaLnBrk="1" latinLnBrk="0" hangingPunct="1">
              <a:lnSpc>
                <a:spcPct val="85000"/>
              </a:lnSpc>
              <a:spcBef>
                <a:spcPct val="0"/>
              </a:spcBef>
              <a:buNone/>
              <a:defRPr sz="5500" kern="1200" spc="-50" baseline="0">
                <a:solidFill>
                  <a:schemeClr val="tx1">
                    <a:lumMod val="75000"/>
                    <a:lumOff val="25000"/>
                  </a:schemeClr>
                </a:solidFill>
                <a:latin typeface="Times New Roman" panose="02020603050405020304" pitchFamily="18" charset="0"/>
                <a:ea typeface="+mj-ea"/>
                <a:cs typeface="Times New Roman" panose="02020603050405020304" pitchFamily="18" charset="0"/>
              </a:defRPr>
            </a:lvl1pPr>
          </a:lstStyle>
          <a:p>
            <a:pPr algn="ctr"/>
            <a:r>
              <a:rPr lang="en-US" sz="8000">
                <a:solidFill>
                  <a:schemeClr val="accent1"/>
                </a:solidFill>
              </a:rPr>
              <a:t>Question &amp; Answer</a:t>
            </a:r>
          </a:p>
        </p:txBody>
      </p:sp>
      <p:cxnSp>
        <p:nvCxnSpPr>
          <p:cNvPr id="10" name="Straight Connector 9"/>
          <p:cNvCxnSpPr/>
          <p:nvPr/>
        </p:nvCxnSpPr>
        <p:spPr>
          <a:xfrm>
            <a:off x="1097280" y="4325111"/>
            <a:ext cx="100584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387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b. Thêm CSS</a:t>
            </a:r>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17</a:t>
            </a:fld>
            <a:endParaRPr lang="en-US"/>
          </a:p>
        </p:txBody>
      </p:sp>
      <p:graphicFrame>
        <p:nvGraphicFramePr>
          <p:cNvPr id="6" name="Diagram 5">
            <a:extLst>
              <a:ext uri="{FF2B5EF4-FFF2-40B4-BE49-F238E27FC236}">
                <a16:creationId xmlns:a16="http://schemas.microsoft.com/office/drawing/2014/main" id="{0D259C66-B97C-4B4D-8442-E874D572F339}"/>
              </a:ext>
            </a:extLst>
          </p:cNvPr>
          <p:cNvGraphicFramePr/>
          <p:nvPr>
            <p:extLst>
              <p:ext uri="{D42A27DB-BD31-4B8C-83A1-F6EECF244321}">
                <p14:modId xmlns:p14="http://schemas.microsoft.com/office/powerpoint/2010/main" val="426574053"/>
              </p:ext>
            </p:extLst>
          </p:nvPr>
        </p:nvGraphicFramePr>
        <p:xfrm>
          <a:off x="241300" y="1737360"/>
          <a:ext cx="11709399" cy="442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0700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b. Thêm CSS</a:t>
            </a:r>
          </a:p>
          <a:p>
            <a:pPr>
              <a:buFont typeface="Wingdings" panose="05000000000000000000" pitchFamily="2" charset="2"/>
              <a:buChar char="Ø"/>
            </a:pPr>
            <a:r>
              <a:rPr lang="en-US" u="sng"/>
              <a:t>Ví dụ</a:t>
            </a:r>
            <a:r>
              <a:rPr lang="en-US"/>
              <a:t>:</a:t>
            </a:r>
          </a:p>
          <a:p>
            <a:pPr marL="514350" indent="-514350">
              <a:buFont typeface="+mj-lt"/>
              <a:buAutoNum type="arabicPeriod"/>
            </a:pPr>
            <a:r>
              <a:rPr lang="vi-VN"/>
              <a:t>Tạo một file trong cùng thư mục với file HTML và lưu nó dưới dạng </a:t>
            </a:r>
            <a:r>
              <a:rPr lang="vi-VN" b="1"/>
              <a:t>styles.css</a:t>
            </a:r>
            <a:endParaRPr lang="vi-VN"/>
          </a:p>
          <a:p>
            <a:pPr marL="514350" indent="-514350">
              <a:buFont typeface="+mj-lt"/>
              <a:buAutoNum type="arabicPeriod"/>
            </a:pPr>
            <a:r>
              <a:rPr lang="vi-VN"/>
              <a:t>Để liên kết </a:t>
            </a:r>
            <a:r>
              <a:rPr lang="vi-VN" b="1"/>
              <a:t>styles.css </a:t>
            </a:r>
            <a:r>
              <a:rPr lang="vi-VN"/>
              <a:t>với </a:t>
            </a:r>
            <a:r>
              <a:rPr lang="vi-VN" b="1"/>
              <a:t>index.html</a:t>
            </a:r>
            <a:r>
              <a:rPr lang="vi-VN"/>
              <a:t>, hãy thêm dòng sau vào bên trong &lt;</a:t>
            </a:r>
            <a:r>
              <a:rPr lang="vi-VN" b="1"/>
              <a:t>head</a:t>
            </a:r>
            <a:r>
              <a:rPr lang="vi-VN"/>
              <a:t>&gt; của HTML:</a:t>
            </a:r>
            <a:endParaRPr lang="en-US"/>
          </a:p>
          <a:p>
            <a:endParaRPr lang="vi-VN"/>
          </a:p>
          <a:p>
            <a:endParaRPr lang="en-US"/>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18</a:t>
            </a:fld>
            <a:endParaRPr lang="en-US"/>
          </a:p>
        </p:txBody>
      </p:sp>
      <p:pic>
        <p:nvPicPr>
          <p:cNvPr id="5" name="Picture 4">
            <a:extLst>
              <a:ext uri="{FF2B5EF4-FFF2-40B4-BE49-F238E27FC236}">
                <a16:creationId xmlns:a16="http://schemas.microsoft.com/office/drawing/2014/main" id="{E16F585C-CFBC-4973-A647-FA65CDE59D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4542056"/>
            <a:ext cx="5567989" cy="965073"/>
          </a:xfrm>
          <a:prstGeom prst="rect">
            <a:avLst/>
          </a:prstGeom>
          <a:noFill/>
          <a:ln>
            <a:noFill/>
          </a:ln>
        </p:spPr>
      </p:pic>
      <p:sp>
        <p:nvSpPr>
          <p:cNvPr id="6" name="Rectangle: Rounded Corners 5">
            <a:extLst>
              <a:ext uri="{FF2B5EF4-FFF2-40B4-BE49-F238E27FC236}">
                <a16:creationId xmlns:a16="http://schemas.microsoft.com/office/drawing/2014/main" id="{57C7D24F-F912-4B99-A536-FD9F5D2724A0}"/>
              </a:ext>
            </a:extLst>
          </p:cNvPr>
          <p:cNvSpPr/>
          <p:nvPr/>
        </p:nvSpPr>
        <p:spPr>
          <a:xfrm>
            <a:off x="7006987" y="3931417"/>
            <a:ext cx="4943712" cy="21863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175"/>
            <a:r>
              <a:rPr lang="en-US" sz="2400">
                <a:latin typeface="Times New Roman" panose="02020603050405020304" pitchFamily="18" charset="0"/>
                <a:cs typeface="Times New Roman" panose="02020603050405020304" pitchFamily="18" charset="0"/>
              </a:rPr>
              <a:t>Phần tử &lt;</a:t>
            </a:r>
            <a:r>
              <a:rPr lang="en-US" sz="2400" b="1">
                <a:latin typeface="Times New Roman" panose="02020603050405020304" pitchFamily="18" charset="0"/>
                <a:cs typeface="Times New Roman" panose="02020603050405020304" pitchFamily="18" charset="0"/>
              </a:rPr>
              <a:t>link</a:t>
            </a:r>
            <a:r>
              <a:rPr lang="en-US" sz="2400">
                <a:latin typeface="Times New Roman" panose="02020603050405020304" pitchFamily="18" charset="0"/>
                <a:cs typeface="Times New Roman" panose="02020603050405020304" pitchFamily="18" charset="0"/>
              </a:rPr>
              <a:t>&gt; này cho trình duyệt biết rằng:</a:t>
            </a:r>
          </a:p>
          <a:p>
            <a:pPr marL="346075"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Có </a:t>
            </a:r>
            <a:r>
              <a:rPr lang="en-US" sz="2400" b="1">
                <a:latin typeface="Times New Roman" panose="02020603050405020304" pitchFamily="18" charset="0"/>
                <a:cs typeface="Times New Roman" panose="02020603050405020304" pitchFamily="18" charset="0"/>
              </a:rPr>
              <a:t>stylesheet</a:t>
            </a:r>
            <a:r>
              <a:rPr lang="en-US" sz="2400">
                <a:latin typeface="Times New Roman" panose="02020603050405020304" pitchFamily="18" charset="0"/>
                <a:cs typeface="Times New Roman" panose="02020603050405020304" pitchFamily="18" charset="0"/>
              </a:rPr>
              <a:t>, sử dụng thuộc tính </a:t>
            </a:r>
            <a:r>
              <a:rPr lang="en-US" sz="2400" b="1">
                <a:latin typeface="Times New Roman" panose="02020603050405020304" pitchFamily="18" charset="0"/>
                <a:cs typeface="Times New Roman" panose="02020603050405020304" pitchFamily="18" charset="0"/>
              </a:rPr>
              <a:t>rel</a:t>
            </a:r>
          </a:p>
          <a:p>
            <a:pPr marL="346075"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Vị trí của stylesheet đó làm giá trị của thuộc tính </a:t>
            </a:r>
            <a:r>
              <a:rPr lang="en-US" sz="2400" b="1">
                <a:latin typeface="Times New Roman" panose="02020603050405020304" pitchFamily="18" charset="0"/>
                <a:cs typeface="Times New Roman" panose="02020603050405020304" pitchFamily="18" charset="0"/>
              </a:rPr>
              <a:t>href</a:t>
            </a:r>
            <a:r>
              <a:rPr lang="en-US" sz="2400">
                <a:latin typeface="Times New Roman" panose="02020603050405020304" pitchFamily="18" charset="0"/>
                <a:cs typeface="Times New Roman" panose="02020603050405020304" pitchFamily="18" charset="0"/>
              </a:rPr>
              <a:t>. </a:t>
            </a:r>
            <a:endParaRPr lang="en-US" sz="2400">
              <a:latin typeface="+mj-lt"/>
            </a:endParaRPr>
          </a:p>
        </p:txBody>
      </p:sp>
      <p:sp>
        <p:nvSpPr>
          <p:cNvPr id="7" name="Arrow: Right 6">
            <a:extLst>
              <a:ext uri="{FF2B5EF4-FFF2-40B4-BE49-F238E27FC236}">
                <a16:creationId xmlns:a16="http://schemas.microsoft.com/office/drawing/2014/main" id="{FEDBAE7E-6B28-48EA-8242-198C931EE54B}"/>
              </a:ext>
            </a:extLst>
          </p:cNvPr>
          <p:cNvSpPr/>
          <p:nvPr/>
        </p:nvSpPr>
        <p:spPr>
          <a:xfrm>
            <a:off x="6042353" y="4719792"/>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8184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b. Thêm CSS</a:t>
            </a:r>
          </a:p>
          <a:p>
            <a:pPr>
              <a:buFont typeface="Wingdings" panose="05000000000000000000" pitchFamily="2" charset="2"/>
              <a:buChar char="Ø"/>
            </a:pPr>
            <a:r>
              <a:rPr lang="en-US" u="sng"/>
              <a:t>Ví dụ</a:t>
            </a:r>
            <a:r>
              <a:rPr lang="en-US"/>
              <a:t>:</a:t>
            </a:r>
          </a:p>
          <a:p>
            <a:pPr marL="514350" indent="-514350">
              <a:buFont typeface="+mj-lt"/>
              <a:buAutoNum type="arabicPeriod" startAt="3"/>
            </a:pPr>
            <a:r>
              <a:rPr lang="en-US"/>
              <a:t>Thêm phần sau vào tệp CSS:</a:t>
            </a:r>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19</a:t>
            </a:fld>
            <a:endParaRPr lang="en-US"/>
          </a:p>
        </p:txBody>
      </p:sp>
      <p:pic>
        <p:nvPicPr>
          <p:cNvPr id="5" name="Picture 4">
            <a:extLst>
              <a:ext uri="{FF2B5EF4-FFF2-40B4-BE49-F238E27FC236}">
                <a16:creationId xmlns:a16="http://schemas.microsoft.com/office/drawing/2014/main" id="{6A495E87-C4EB-44A4-9883-9E6D62902C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12901" y="3221037"/>
            <a:ext cx="2399739" cy="1706563"/>
          </a:xfrm>
          <a:prstGeom prst="rect">
            <a:avLst/>
          </a:prstGeom>
          <a:noFill/>
          <a:ln>
            <a:noFill/>
          </a:ln>
        </p:spPr>
      </p:pic>
      <p:sp>
        <p:nvSpPr>
          <p:cNvPr id="6" name="Rectangle: Rounded Corners 5">
            <a:extLst>
              <a:ext uri="{FF2B5EF4-FFF2-40B4-BE49-F238E27FC236}">
                <a16:creationId xmlns:a16="http://schemas.microsoft.com/office/drawing/2014/main" id="{D12C7C4B-5B9A-4EF3-BC6C-A53B1489F219}"/>
              </a:ext>
            </a:extLst>
          </p:cNvPr>
          <p:cNvSpPr/>
          <p:nvPr/>
        </p:nvSpPr>
        <p:spPr>
          <a:xfrm>
            <a:off x="6201964" y="2981143"/>
            <a:ext cx="4943712" cy="21863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46075" indent="-342900">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Lưu các tệp HTML </a:t>
            </a:r>
            <a:r>
              <a:rPr lang="en-US" sz="2400">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CSS và tải lại trang trong trình duyệt web.</a:t>
            </a:r>
            <a:endParaRPr lang="en-US" sz="2400">
              <a:latin typeface="Times New Roman" panose="02020603050405020304" pitchFamily="18" charset="0"/>
              <a:cs typeface="Times New Roman" panose="02020603050405020304" pitchFamily="18" charset="0"/>
            </a:endParaRPr>
          </a:p>
          <a:p>
            <a:pPr marL="346075" indent="-342900">
              <a:buFont typeface="Arial" panose="020B0604020202020204" pitchFamily="34" charset="0"/>
              <a:buChar char="•"/>
            </a:pPr>
            <a:r>
              <a:rPr lang="vi-VN" sz="2400">
                <a:latin typeface="Times New Roman" panose="02020603050405020304" pitchFamily="18" charset="0"/>
                <a:cs typeface="Times New Roman" panose="02020603050405020304" pitchFamily="18" charset="0"/>
              </a:rPr>
              <a:t>Tiêu đề cấp một ở đầu tài liệu bây giờ sẽ có màu đỏ.</a:t>
            </a:r>
            <a:endParaRPr lang="en-US" sz="2400">
              <a:latin typeface="+mj-lt"/>
            </a:endParaRPr>
          </a:p>
        </p:txBody>
      </p:sp>
      <p:sp>
        <p:nvSpPr>
          <p:cNvPr id="7" name="Arrow: Right 6">
            <a:extLst>
              <a:ext uri="{FF2B5EF4-FFF2-40B4-BE49-F238E27FC236}">
                <a16:creationId xmlns:a16="http://schemas.microsoft.com/office/drawing/2014/main" id="{68FF31EE-43E2-4292-8BCF-0DEC0B9E4451}"/>
              </a:ext>
            </a:extLst>
          </p:cNvPr>
          <p:cNvSpPr/>
          <p:nvPr/>
        </p:nvSpPr>
        <p:spPr>
          <a:xfrm>
            <a:off x="4716221" y="3769518"/>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97348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a:t>CHƯƠNG 3: Ngôn ngữ CSS</a:t>
            </a:r>
          </a:p>
        </p:txBody>
      </p:sp>
      <p:sp>
        <p:nvSpPr>
          <p:cNvPr id="3" name="Subtitle 2"/>
          <p:cNvSpPr>
            <a:spLocks noGrp="1"/>
          </p:cNvSpPr>
          <p:nvPr>
            <p:ph type="subTitle" idx="1"/>
          </p:nvPr>
        </p:nvSpPr>
        <p:spPr/>
        <p:txBody>
          <a:bodyPr/>
          <a:lstStyle/>
          <a:p>
            <a:r>
              <a:rPr lang="en-US" cap="none"/>
              <a:t>Biên soạn: ThS. Võ Tấn Khoa</a:t>
            </a:r>
          </a:p>
        </p:txBody>
      </p:sp>
    </p:spTree>
    <p:extLst>
      <p:ext uri="{BB962C8B-B14F-4D97-AF65-F5344CB8AC3E}">
        <p14:creationId xmlns:p14="http://schemas.microsoft.com/office/powerpoint/2010/main" val="1135584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c. Tạo kiểu cho các phần tử HTML</a:t>
            </a:r>
          </a:p>
          <a:p>
            <a:pPr>
              <a:buFont typeface="Wingdings" panose="05000000000000000000" pitchFamily="2" charset="2"/>
              <a:buChar char="Ø"/>
            </a:pPr>
            <a:r>
              <a:rPr lang="en-US"/>
              <a:t>Có thể chọn và tạo kiểu cho một phần tử HTML bằng cách sử dụng </a:t>
            </a:r>
            <a:r>
              <a:rPr lang="en-US" b="1">
                <a:solidFill>
                  <a:schemeClr val="accent1">
                    <a:lumMod val="75000"/>
                  </a:schemeClr>
                </a:solidFill>
              </a:rPr>
              <a:t>một selector - đây là một selector khớp trực tiếp với tên phần tử HTML</a:t>
            </a:r>
            <a:r>
              <a:rPr lang="en-US"/>
              <a:t>.</a:t>
            </a:r>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20</a:t>
            </a:fld>
            <a:endParaRPr lang="en-US"/>
          </a:p>
        </p:txBody>
      </p:sp>
      <p:pic>
        <p:nvPicPr>
          <p:cNvPr id="5" name="Picture 4">
            <a:extLst>
              <a:ext uri="{FF2B5EF4-FFF2-40B4-BE49-F238E27FC236}">
                <a16:creationId xmlns:a16="http://schemas.microsoft.com/office/drawing/2014/main" id="{14E4D0E1-0FDF-4E7F-A1C9-16E3E6AADC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94110" y="2954194"/>
            <a:ext cx="2353628" cy="1421962"/>
          </a:xfrm>
          <a:prstGeom prst="rect">
            <a:avLst/>
          </a:prstGeom>
          <a:noFill/>
          <a:ln>
            <a:noFill/>
          </a:ln>
        </p:spPr>
      </p:pic>
      <p:pic>
        <p:nvPicPr>
          <p:cNvPr id="6" name="Picture 5">
            <a:extLst>
              <a:ext uri="{FF2B5EF4-FFF2-40B4-BE49-F238E27FC236}">
                <a16:creationId xmlns:a16="http://schemas.microsoft.com/office/drawing/2014/main" id="{DB4C2908-2266-4E06-BF95-50552DD3D06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94110" y="4720887"/>
            <a:ext cx="2353628" cy="1416757"/>
          </a:xfrm>
          <a:prstGeom prst="rect">
            <a:avLst/>
          </a:prstGeom>
          <a:noFill/>
          <a:ln>
            <a:noFill/>
          </a:ln>
        </p:spPr>
      </p:pic>
      <p:sp>
        <p:nvSpPr>
          <p:cNvPr id="7" name="Rectangle: Rounded Corners 6">
            <a:extLst>
              <a:ext uri="{FF2B5EF4-FFF2-40B4-BE49-F238E27FC236}">
                <a16:creationId xmlns:a16="http://schemas.microsoft.com/office/drawing/2014/main" id="{83917F67-D1EC-40F6-934F-52402D369B75}"/>
              </a:ext>
            </a:extLst>
          </p:cNvPr>
          <p:cNvSpPr/>
          <p:nvPr/>
        </p:nvSpPr>
        <p:spPr>
          <a:xfrm>
            <a:off x="6311716" y="2954194"/>
            <a:ext cx="3586174" cy="14882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175" algn="ctr"/>
            <a:r>
              <a:rPr lang="en-US" sz="2400">
                <a:latin typeface="Times New Roman" panose="02020603050405020304" pitchFamily="18" charset="0"/>
                <a:cs typeface="Times New Roman" panose="02020603050405020304" pitchFamily="18" charset="0"/>
              </a:rPr>
              <a:t>S</a:t>
            </a:r>
            <a:r>
              <a:rPr lang="vi-VN" sz="2400">
                <a:latin typeface="Times New Roman" panose="02020603050405020304" pitchFamily="18" charset="0"/>
                <a:cs typeface="Times New Roman" panose="02020603050405020304" pitchFamily="18" charset="0"/>
              </a:rPr>
              <a:t>ử dụng selector p</a:t>
            </a:r>
            <a:r>
              <a:rPr lang="en-US" sz="2400">
                <a:latin typeface="Times New Roman" panose="02020603050405020304" pitchFamily="18" charset="0"/>
                <a:cs typeface="Times New Roman" panose="02020603050405020304" pitchFamily="18" charset="0"/>
              </a:rPr>
              <a:t> đ</a:t>
            </a:r>
            <a:r>
              <a:rPr lang="vi-VN" sz="2400">
                <a:latin typeface="Times New Roman" panose="02020603050405020304" pitchFamily="18" charset="0"/>
                <a:cs typeface="Times New Roman" panose="02020603050405020304" pitchFamily="18" charset="0"/>
              </a:rPr>
              <a:t>ể chuyển tất cả các đoạn thành màu xanh lục</a:t>
            </a:r>
            <a:endParaRPr lang="en-US" sz="2400">
              <a:latin typeface="+mj-lt"/>
            </a:endParaRPr>
          </a:p>
        </p:txBody>
      </p:sp>
      <p:sp>
        <p:nvSpPr>
          <p:cNvPr id="8" name="Arrow: Right 7">
            <a:extLst>
              <a:ext uri="{FF2B5EF4-FFF2-40B4-BE49-F238E27FC236}">
                <a16:creationId xmlns:a16="http://schemas.microsoft.com/office/drawing/2014/main" id="{6F050ED8-FE1E-4C64-A566-6BB8DED28D9F}"/>
              </a:ext>
            </a:extLst>
          </p:cNvPr>
          <p:cNvSpPr/>
          <p:nvPr/>
        </p:nvSpPr>
        <p:spPr>
          <a:xfrm>
            <a:off x="5139367" y="3360375"/>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F8AB40A-1D77-4EE0-961C-9D4111C17C38}"/>
              </a:ext>
            </a:extLst>
          </p:cNvPr>
          <p:cNvSpPr/>
          <p:nvPr/>
        </p:nvSpPr>
        <p:spPr>
          <a:xfrm>
            <a:off x="6311716" y="4678526"/>
            <a:ext cx="3586174" cy="14882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175" algn="ctr"/>
            <a:r>
              <a:rPr lang="en-US" sz="2400">
                <a:latin typeface="Times New Roman" panose="02020603050405020304" pitchFamily="18" charset="0"/>
                <a:cs typeface="Times New Roman" panose="02020603050405020304" pitchFamily="18" charset="0"/>
              </a:rPr>
              <a:t>Có thể chọn nhiều selector cùng một lúc, bằng cách phân tách các selector bằng dấu phẩy</a:t>
            </a:r>
            <a:endParaRPr lang="en-US" sz="2400">
              <a:latin typeface="+mj-lt"/>
            </a:endParaRPr>
          </a:p>
        </p:txBody>
      </p:sp>
      <p:sp>
        <p:nvSpPr>
          <p:cNvPr id="11" name="Arrow: Right 10">
            <a:extLst>
              <a:ext uri="{FF2B5EF4-FFF2-40B4-BE49-F238E27FC236}">
                <a16:creationId xmlns:a16="http://schemas.microsoft.com/office/drawing/2014/main" id="{B4660016-7D3A-4795-AF8B-75AD7FC487B3}"/>
              </a:ext>
            </a:extLst>
          </p:cNvPr>
          <p:cNvSpPr/>
          <p:nvPr/>
        </p:nvSpPr>
        <p:spPr>
          <a:xfrm>
            <a:off x="5139367" y="5084707"/>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22010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d. Thay đổi định dạng mặc định của các phần tử</a:t>
            </a:r>
          </a:p>
          <a:p>
            <a:pPr>
              <a:buFont typeface="Wingdings" panose="05000000000000000000" pitchFamily="2" charset="2"/>
              <a:buChar char="Ø"/>
            </a:pPr>
            <a:r>
              <a:rPr lang="vi-VN" sz="2400"/>
              <a:t>Tất cả các trình duyệt hiện đại đều hiển thị nội dung HTML mặc định theo cách khá giống nhau. </a:t>
            </a:r>
            <a:endParaRPr lang="en-US" sz="2400"/>
          </a:p>
          <a:p>
            <a:pPr>
              <a:buFont typeface="Wingdings" panose="05000000000000000000" pitchFamily="2" charset="2"/>
              <a:buChar char="Ø"/>
            </a:pPr>
            <a:r>
              <a:rPr lang="en-US" sz="2400"/>
              <a:t>Thay đổi định dạng mặc định </a:t>
            </a:r>
            <a:r>
              <a:rPr lang="vi-VN" sz="2400"/>
              <a:t>bằng cách</a:t>
            </a:r>
            <a:r>
              <a:rPr lang="en-US" sz="2400"/>
              <a:t>:</a:t>
            </a:r>
          </a:p>
          <a:p>
            <a:pPr marL="658368" lvl="1" indent="-457200">
              <a:buFont typeface="+mj-lt"/>
              <a:buAutoNum type="arabicPeriod"/>
            </a:pPr>
            <a:r>
              <a:rPr lang="en-US" sz="2400"/>
              <a:t>C</a:t>
            </a:r>
            <a:r>
              <a:rPr lang="vi-VN" sz="2400"/>
              <a:t>họn phần tử HTML muốn thay đổi</a:t>
            </a:r>
            <a:r>
              <a:rPr lang="en-US" sz="2400"/>
              <a:t>.</a:t>
            </a:r>
          </a:p>
          <a:p>
            <a:pPr marL="658368" lvl="1" indent="-457200">
              <a:buFont typeface="+mj-lt"/>
              <a:buAutoNum type="arabicPeriod"/>
            </a:pPr>
            <a:r>
              <a:rPr lang="en-US" sz="2400"/>
              <a:t>S</a:t>
            </a:r>
            <a:r>
              <a:rPr lang="vi-VN" sz="2400"/>
              <a:t>ử dụng quy tắc CSS để thay đổi </a:t>
            </a:r>
            <a:r>
              <a:rPr lang="en-US" sz="2400"/>
              <a:t>định dạng</a:t>
            </a:r>
            <a:r>
              <a:rPr lang="vi-VN" sz="2400"/>
              <a:t>.</a:t>
            </a:r>
          </a:p>
          <a:p>
            <a:pPr>
              <a:buFont typeface="Wingdings" panose="05000000000000000000" pitchFamily="2" charset="2"/>
              <a:buChar char="Ø"/>
            </a:pPr>
            <a:r>
              <a:rPr lang="en-US" sz="2400" u="sng"/>
              <a:t>V</a:t>
            </a:r>
            <a:r>
              <a:rPr lang="vi-VN" sz="2400" u="sng"/>
              <a:t>í dụ</a:t>
            </a:r>
            <a:r>
              <a:rPr lang="en-US" sz="2400"/>
              <a:t>:</a:t>
            </a:r>
          </a:p>
          <a:p>
            <a:pPr lvl="1">
              <a:buFont typeface="Arial" panose="020B0604020202020204" pitchFamily="34" charset="0"/>
              <a:buChar char="•"/>
            </a:pPr>
            <a:r>
              <a:rPr lang="en-US" sz="2400"/>
              <a:t>Thẻ</a:t>
            </a:r>
            <a:r>
              <a:rPr lang="vi-VN" sz="2400"/>
              <a:t>&lt;ul&gt; </a:t>
            </a:r>
            <a:r>
              <a:rPr lang="en-US" sz="2400"/>
              <a:t>tạo </a:t>
            </a:r>
            <a:r>
              <a:rPr lang="vi-VN" sz="2400"/>
              <a:t>một danh sách không có thứ tự. Nó có các dấu đầu dòng danh sách</a:t>
            </a:r>
            <a:r>
              <a:rPr lang="en-US" sz="2400"/>
              <a:t>.</a:t>
            </a:r>
          </a:p>
          <a:p>
            <a:pPr lvl="1">
              <a:buFont typeface="Arial" panose="020B0604020202020204" pitchFamily="34" charset="0"/>
              <a:buChar char="•"/>
            </a:pPr>
            <a:r>
              <a:rPr lang="en-US" sz="2400"/>
              <a:t>N</a:t>
            </a:r>
            <a:r>
              <a:rPr lang="vi-VN" sz="2400"/>
              <a:t>ếu muốn</a:t>
            </a:r>
            <a:r>
              <a:rPr lang="en-US" sz="2400"/>
              <a:t> bỏ</a:t>
            </a:r>
            <a:r>
              <a:rPr lang="vi-VN" sz="2400"/>
              <a:t> các dấu đầu dòng đó, </a:t>
            </a:r>
            <a:r>
              <a:rPr lang="en-US" sz="2400"/>
              <a:t>chúng ta</a:t>
            </a:r>
            <a:r>
              <a:rPr lang="vi-VN" sz="2400"/>
              <a:t> có thể xóa chúng như </a:t>
            </a:r>
            <a:r>
              <a:rPr lang="en-US" sz="2400"/>
              <a:t>sau</a:t>
            </a:r>
            <a:r>
              <a:rPr lang="vi-VN" sz="2400"/>
              <a:t>:</a:t>
            </a:r>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21</a:t>
            </a:fld>
            <a:endParaRPr lang="en-US"/>
          </a:p>
        </p:txBody>
      </p:sp>
      <p:pic>
        <p:nvPicPr>
          <p:cNvPr id="5" name="Picture 4">
            <a:extLst>
              <a:ext uri="{FF2B5EF4-FFF2-40B4-BE49-F238E27FC236}">
                <a16:creationId xmlns:a16="http://schemas.microsoft.com/office/drawing/2014/main" id="{D7537A73-8C87-4A43-8832-66423C07483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7613" y="5150943"/>
            <a:ext cx="2442947" cy="1116288"/>
          </a:xfrm>
          <a:prstGeom prst="rect">
            <a:avLst/>
          </a:prstGeom>
          <a:noFill/>
          <a:ln>
            <a:noFill/>
          </a:ln>
        </p:spPr>
      </p:pic>
    </p:spTree>
    <p:extLst>
      <p:ext uri="{BB962C8B-B14F-4D97-AF65-F5344CB8AC3E}">
        <p14:creationId xmlns:p14="http://schemas.microsoft.com/office/powerpoint/2010/main" val="1910659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e. Thêm class</a:t>
            </a:r>
          </a:p>
          <a:p>
            <a:endParaRPr lang="en-US"/>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22</a:t>
            </a:fld>
            <a:endParaRPr lang="en-US"/>
          </a:p>
        </p:txBody>
      </p:sp>
      <p:graphicFrame>
        <p:nvGraphicFramePr>
          <p:cNvPr id="5" name="Diagram 4">
            <a:extLst>
              <a:ext uri="{FF2B5EF4-FFF2-40B4-BE49-F238E27FC236}">
                <a16:creationId xmlns:a16="http://schemas.microsoft.com/office/drawing/2014/main" id="{0C298981-9CE2-4C2A-A10D-D2690836FE88}"/>
              </a:ext>
            </a:extLst>
          </p:cNvPr>
          <p:cNvGraphicFramePr/>
          <p:nvPr>
            <p:extLst>
              <p:ext uri="{D42A27DB-BD31-4B8C-83A1-F6EECF244321}">
                <p14:modId xmlns:p14="http://schemas.microsoft.com/office/powerpoint/2010/main" val="2422016240"/>
              </p:ext>
            </p:extLst>
          </p:nvPr>
        </p:nvGraphicFramePr>
        <p:xfrm>
          <a:off x="228600" y="1849120"/>
          <a:ext cx="11734800" cy="4310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6606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e. Thêm class</a:t>
            </a:r>
          </a:p>
          <a:p>
            <a:endParaRPr lang="en-US"/>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23</a:t>
            </a:fld>
            <a:endParaRPr lang="en-US"/>
          </a:p>
        </p:txBody>
      </p:sp>
      <p:graphicFrame>
        <p:nvGraphicFramePr>
          <p:cNvPr id="5" name="Diagram 4">
            <a:extLst>
              <a:ext uri="{FF2B5EF4-FFF2-40B4-BE49-F238E27FC236}">
                <a16:creationId xmlns:a16="http://schemas.microsoft.com/office/drawing/2014/main" id="{14834369-6664-4DCE-BF84-BD2821C932FF}"/>
              </a:ext>
            </a:extLst>
          </p:cNvPr>
          <p:cNvGraphicFramePr/>
          <p:nvPr>
            <p:extLst>
              <p:ext uri="{D42A27DB-BD31-4B8C-83A1-F6EECF244321}">
                <p14:modId xmlns:p14="http://schemas.microsoft.com/office/powerpoint/2010/main" val="169519065"/>
              </p:ext>
            </p:extLst>
          </p:nvPr>
        </p:nvGraphicFramePr>
        <p:xfrm>
          <a:off x="241299" y="1717887"/>
          <a:ext cx="11709399" cy="2214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9C91E05D-BB6D-4B2B-A7C2-14C5CFCFA3B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597462" y="4180764"/>
            <a:ext cx="4030782" cy="1809556"/>
          </a:xfrm>
          <a:prstGeom prst="rect">
            <a:avLst/>
          </a:prstGeom>
          <a:noFill/>
          <a:ln>
            <a:noFill/>
          </a:ln>
        </p:spPr>
      </p:pic>
      <p:pic>
        <p:nvPicPr>
          <p:cNvPr id="8" name="Picture 7">
            <a:extLst>
              <a:ext uri="{FF2B5EF4-FFF2-40B4-BE49-F238E27FC236}">
                <a16:creationId xmlns:a16="http://schemas.microsoft.com/office/drawing/2014/main" id="{80C5E5FD-9AA3-43F6-97DA-8FA67E115073}"/>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475756" y="4296658"/>
            <a:ext cx="2566670" cy="1577768"/>
          </a:xfrm>
          <a:prstGeom prst="rect">
            <a:avLst/>
          </a:prstGeom>
          <a:noFill/>
          <a:ln>
            <a:noFill/>
          </a:ln>
        </p:spPr>
      </p:pic>
      <p:sp>
        <p:nvSpPr>
          <p:cNvPr id="9" name="Arrow: Right 8">
            <a:extLst>
              <a:ext uri="{FF2B5EF4-FFF2-40B4-BE49-F238E27FC236}">
                <a16:creationId xmlns:a16="http://schemas.microsoft.com/office/drawing/2014/main" id="{7FA06C3A-B778-420F-87C3-D2242F3C3931}"/>
              </a:ext>
            </a:extLst>
          </p:cNvPr>
          <p:cNvSpPr/>
          <p:nvPr/>
        </p:nvSpPr>
        <p:spPr>
          <a:xfrm>
            <a:off x="6211640" y="4780742"/>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54924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f. Tạo kiểu dựa trên vị trí</a:t>
            </a:r>
          </a:p>
          <a:p>
            <a:r>
              <a:rPr lang="vi-VN"/>
              <a:t>Trong file HTML</a:t>
            </a:r>
            <a:r>
              <a:rPr lang="en-US"/>
              <a:t>, </a:t>
            </a:r>
            <a:r>
              <a:rPr lang="vi-VN"/>
              <a:t>có hai phần tử &lt;</a:t>
            </a:r>
            <a:r>
              <a:rPr lang="vi-VN" b="1"/>
              <a:t>em</a:t>
            </a:r>
            <a:r>
              <a:rPr lang="vi-VN"/>
              <a:t>&gt;</a:t>
            </a:r>
            <a:r>
              <a:rPr lang="en-US"/>
              <a:t>:</a:t>
            </a:r>
          </a:p>
          <a:p>
            <a:pPr lvl="1">
              <a:buFont typeface="Wingdings" panose="05000000000000000000" pitchFamily="2" charset="2"/>
              <a:buChar char="§"/>
            </a:pPr>
            <a:r>
              <a:rPr lang="en-US"/>
              <a:t>M</a:t>
            </a:r>
            <a:r>
              <a:rPr lang="vi-VN"/>
              <a:t>ột phần tử bên trong đoạn văn</a:t>
            </a:r>
            <a:r>
              <a:rPr lang="en-US"/>
              <a:t>.</a:t>
            </a:r>
          </a:p>
          <a:p>
            <a:pPr lvl="1">
              <a:buFont typeface="Wingdings" panose="05000000000000000000" pitchFamily="2" charset="2"/>
              <a:buChar char="§"/>
            </a:pPr>
            <a:r>
              <a:rPr lang="en-US"/>
              <a:t>Một </a:t>
            </a:r>
            <a:r>
              <a:rPr lang="vi-VN"/>
              <a:t>phần tử bên trong một mục danh sách.</a:t>
            </a:r>
            <a:endParaRPr lang="en-US"/>
          </a:p>
          <a:p>
            <a:pPr>
              <a:buFont typeface="Wingdings" panose="05000000000000000000" pitchFamily="2" charset="2"/>
              <a:buChar char="Ø"/>
            </a:pPr>
            <a:r>
              <a:rPr lang="vi-VN"/>
              <a:t>Để chỉ chọn một phần tử &lt;</a:t>
            </a:r>
            <a:r>
              <a:rPr lang="vi-VN" b="1"/>
              <a:t>em</a:t>
            </a:r>
            <a:r>
              <a:rPr lang="vi-VN"/>
              <a:t>&gt; được lồng bên trong một phần tử &lt;</a:t>
            </a:r>
            <a:r>
              <a:rPr lang="vi-VN" b="1"/>
              <a:t>li</a:t>
            </a:r>
            <a:r>
              <a:rPr lang="vi-VN"/>
              <a:t>&gt;, chúng ta có thể sử dụng một selector được gọi là </a:t>
            </a:r>
            <a:r>
              <a:rPr lang="vi-VN" b="1">
                <a:solidFill>
                  <a:schemeClr val="accent1">
                    <a:lumMod val="75000"/>
                  </a:schemeClr>
                </a:solidFill>
              </a:rPr>
              <a:t>combinator</a:t>
            </a:r>
            <a:r>
              <a:rPr lang="vi-VN"/>
              <a:t>, có khoảng trắng giữa hai thành phần này.</a:t>
            </a:r>
            <a:endParaRPr lang="en-US"/>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24</a:t>
            </a:fld>
            <a:endParaRPr lang="en-US"/>
          </a:p>
        </p:txBody>
      </p:sp>
      <p:pic>
        <p:nvPicPr>
          <p:cNvPr id="5" name="Picture 4">
            <a:extLst>
              <a:ext uri="{FF2B5EF4-FFF2-40B4-BE49-F238E27FC236}">
                <a16:creationId xmlns:a16="http://schemas.microsoft.com/office/drawing/2014/main" id="{87DE10CC-1E6A-48EC-A8AD-16965DEB00E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4491990"/>
            <a:ext cx="3631663" cy="1699260"/>
          </a:xfrm>
          <a:prstGeom prst="rect">
            <a:avLst/>
          </a:prstGeom>
          <a:noFill/>
          <a:ln>
            <a:noFill/>
          </a:ln>
        </p:spPr>
      </p:pic>
      <p:sp>
        <p:nvSpPr>
          <p:cNvPr id="6" name="Rectangle: Rounded Corners 5">
            <a:extLst>
              <a:ext uri="{FF2B5EF4-FFF2-40B4-BE49-F238E27FC236}">
                <a16:creationId xmlns:a16="http://schemas.microsoft.com/office/drawing/2014/main" id="{192BC111-24A0-43EA-B605-AD3B5E271108}"/>
              </a:ext>
            </a:extLst>
          </p:cNvPr>
          <p:cNvSpPr/>
          <p:nvPr/>
        </p:nvSpPr>
        <p:spPr>
          <a:xfrm>
            <a:off x="5407475" y="4520565"/>
            <a:ext cx="6543224" cy="16205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46075" indent="-342900">
              <a:buFont typeface="Arial" panose="020B0604020202020204" pitchFamily="34" charset="0"/>
              <a:buChar char="•"/>
            </a:pPr>
            <a:r>
              <a:rPr lang="vi-VN" sz="2400" b="1">
                <a:solidFill>
                  <a:schemeClr val="accent1">
                    <a:lumMod val="75000"/>
                  </a:schemeClr>
                </a:solidFill>
                <a:latin typeface="Times New Roman" panose="02020603050405020304" pitchFamily="18" charset="0"/>
                <a:cs typeface="Times New Roman" panose="02020603050405020304" pitchFamily="18" charset="0"/>
              </a:rPr>
              <a:t>Combinator</a:t>
            </a:r>
            <a:r>
              <a:rPr lang="vi-VN" sz="2400">
                <a:latin typeface="Times New Roman" panose="02020603050405020304" pitchFamily="18" charset="0"/>
                <a:cs typeface="Times New Roman" panose="02020603050405020304" pitchFamily="18" charset="0"/>
              </a:rPr>
              <a:t> này sẽ chọn bất kỳ phần tử &lt;em&gt; nào nằm bên trong thẻ &lt;li&gt;.</a:t>
            </a:r>
            <a:endParaRPr lang="en-US" sz="2400">
              <a:latin typeface="Times New Roman" panose="02020603050405020304" pitchFamily="18" charset="0"/>
              <a:cs typeface="Times New Roman" panose="02020603050405020304" pitchFamily="18" charset="0"/>
            </a:endParaRPr>
          </a:p>
          <a:p>
            <a:pPr marL="346075"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M</a:t>
            </a:r>
            <a:r>
              <a:rPr lang="vi-VN" sz="2400">
                <a:latin typeface="Times New Roman" panose="02020603050405020304" pitchFamily="18" charset="0"/>
                <a:cs typeface="Times New Roman" panose="02020603050405020304" pitchFamily="18" charset="0"/>
              </a:rPr>
              <a:t>ục &lt;em&gt; trong danh sách có màu tím, nhưng mục bên trong đoạn văn không thay đổi.</a:t>
            </a:r>
            <a:endParaRPr lang="en-US" sz="2400">
              <a:latin typeface="+mj-lt"/>
            </a:endParaRPr>
          </a:p>
        </p:txBody>
      </p:sp>
      <p:sp>
        <p:nvSpPr>
          <p:cNvPr id="7" name="Arrow: Right 6">
            <a:extLst>
              <a:ext uri="{FF2B5EF4-FFF2-40B4-BE49-F238E27FC236}">
                <a16:creationId xmlns:a16="http://schemas.microsoft.com/office/drawing/2014/main" id="{97DD7336-C459-4295-AABE-9D5F1EA8993B}"/>
              </a:ext>
            </a:extLst>
          </p:cNvPr>
          <p:cNvSpPr/>
          <p:nvPr/>
        </p:nvSpPr>
        <p:spPr>
          <a:xfrm>
            <a:off x="4299859" y="5036820"/>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3562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f. Tạo kiểu dựa trên vị trí</a:t>
            </a:r>
          </a:p>
          <a:p>
            <a:pPr>
              <a:buFont typeface="Wingdings" panose="05000000000000000000" pitchFamily="2" charset="2"/>
              <a:buChar char="Ø"/>
            </a:pPr>
            <a:r>
              <a:rPr lang="en-US" b="1"/>
              <a:t>Cách khác</a:t>
            </a:r>
            <a:r>
              <a:rPr lang="en-US"/>
              <a:t>: Sử dụng </a:t>
            </a:r>
            <a:r>
              <a:rPr lang="vi-VN"/>
              <a:t>dấu + giữa các selectors</a:t>
            </a:r>
            <a:r>
              <a:rPr lang="en-US"/>
              <a:t>.</a:t>
            </a:r>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25</a:t>
            </a:fld>
            <a:endParaRPr lang="en-US"/>
          </a:p>
        </p:txBody>
      </p:sp>
      <p:pic>
        <p:nvPicPr>
          <p:cNvPr id="5" name="Picture 4">
            <a:extLst>
              <a:ext uri="{FF2B5EF4-FFF2-40B4-BE49-F238E27FC236}">
                <a16:creationId xmlns:a16="http://schemas.microsoft.com/office/drawing/2014/main" id="{54E78EC6-9617-474E-B2EB-DA5C528F3A4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3189" y="3064924"/>
            <a:ext cx="3138962" cy="1778745"/>
          </a:xfrm>
          <a:prstGeom prst="rect">
            <a:avLst/>
          </a:prstGeom>
          <a:noFill/>
          <a:ln>
            <a:noFill/>
          </a:ln>
        </p:spPr>
      </p:pic>
      <p:sp>
        <p:nvSpPr>
          <p:cNvPr id="6" name="Rectangle: Rounded Corners 5">
            <a:extLst>
              <a:ext uri="{FF2B5EF4-FFF2-40B4-BE49-F238E27FC236}">
                <a16:creationId xmlns:a16="http://schemas.microsoft.com/office/drawing/2014/main" id="{53872403-F6A7-4D05-938D-3864B089A6AA}"/>
              </a:ext>
            </a:extLst>
          </p:cNvPr>
          <p:cNvSpPr/>
          <p:nvPr/>
        </p:nvSpPr>
        <p:spPr>
          <a:xfrm>
            <a:off x="6392604" y="2714403"/>
            <a:ext cx="4582950" cy="24797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175" algn="ctr"/>
            <a:r>
              <a:rPr lang="en-US" sz="2400">
                <a:solidFill>
                  <a:schemeClr val="tx1"/>
                </a:solidFill>
                <a:latin typeface="Times New Roman" panose="02020603050405020304" pitchFamily="18" charset="0"/>
                <a:cs typeface="Times New Roman" panose="02020603050405020304" pitchFamily="18" charset="0"/>
              </a:rPr>
              <a:t>T</a:t>
            </a:r>
            <a:r>
              <a:rPr lang="vi-VN" sz="2400">
                <a:solidFill>
                  <a:schemeClr val="tx1"/>
                </a:solidFill>
                <a:latin typeface="Times New Roman" panose="02020603050405020304" pitchFamily="18" charset="0"/>
                <a:cs typeface="Times New Roman" panose="02020603050405020304" pitchFamily="18" charset="0"/>
              </a:rPr>
              <a:t>ạo kiểu cho một đoạn văn khi nó xuất hiện ngay sau một tiêu đề ở cùng cấp độ phân cấp trong HTML</a:t>
            </a:r>
            <a:endParaRPr lang="en-US" sz="2400">
              <a:solidFill>
                <a:schemeClr val="tx1"/>
              </a:solidFill>
              <a:latin typeface="+mj-lt"/>
            </a:endParaRPr>
          </a:p>
        </p:txBody>
      </p:sp>
      <p:sp>
        <p:nvSpPr>
          <p:cNvPr id="7" name="Arrow: Right 6">
            <a:extLst>
              <a:ext uri="{FF2B5EF4-FFF2-40B4-BE49-F238E27FC236}">
                <a16:creationId xmlns:a16="http://schemas.microsoft.com/office/drawing/2014/main" id="{4020509E-7FB5-4FA0-89A7-BBD345837B43}"/>
              </a:ext>
            </a:extLst>
          </p:cNvPr>
          <p:cNvSpPr/>
          <p:nvPr/>
        </p:nvSpPr>
        <p:spPr>
          <a:xfrm>
            <a:off x="4882017" y="3649496"/>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223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a:xfrm>
            <a:off x="228600" y="1276131"/>
            <a:ext cx="5725160" cy="4883369"/>
          </a:xfrm>
        </p:spPr>
        <p:txBody>
          <a:bodyPr/>
          <a:lstStyle/>
          <a:p>
            <a:pPr algn="l"/>
            <a:r>
              <a:rPr lang="en-US" b="1">
                <a:solidFill>
                  <a:schemeClr val="accent1">
                    <a:lumMod val="75000"/>
                  </a:schemeClr>
                </a:solidFill>
              </a:rPr>
              <a:t>g. Tạo kiểu dựa trên trạng thái</a:t>
            </a:r>
          </a:p>
          <a:p>
            <a:pPr algn="l"/>
            <a:r>
              <a:rPr lang="vi-VN"/>
              <a:t>Khi chúng ta tạo kiểu cho một liên kết, chúng ta cần chọn phần tử (neo) &lt;a&gt;.</a:t>
            </a:r>
            <a:r>
              <a:rPr lang="en-US"/>
              <a:t> </a:t>
            </a:r>
            <a:r>
              <a:rPr lang="vi-VN"/>
              <a:t>Điều này có các trạng thái khác nhau</a:t>
            </a:r>
            <a:r>
              <a:rPr lang="en-US"/>
              <a:t>:</a:t>
            </a:r>
          </a:p>
          <a:p>
            <a:pPr lvl="1" algn="l">
              <a:buFont typeface="Wingdings" panose="05000000000000000000" pitchFamily="2" charset="2"/>
              <a:buChar char="§"/>
            </a:pPr>
            <a:r>
              <a:rPr lang="en-US"/>
              <a:t>K</a:t>
            </a:r>
            <a:r>
              <a:rPr lang="vi-VN"/>
              <a:t>hông được truy cập</a:t>
            </a:r>
            <a:endParaRPr lang="en-US"/>
          </a:p>
          <a:p>
            <a:pPr lvl="1" algn="l">
              <a:buFont typeface="Wingdings" panose="05000000000000000000" pitchFamily="2" charset="2"/>
              <a:buChar char="§"/>
            </a:pPr>
            <a:r>
              <a:rPr lang="en-US"/>
              <a:t>Đ</a:t>
            </a:r>
            <a:r>
              <a:rPr lang="vi-VN"/>
              <a:t>ược truy cập</a:t>
            </a:r>
            <a:endParaRPr lang="en-US"/>
          </a:p>
          <a:p>
            <a:pPr lvl="1" algn="l">
              <a:buFont typeface="Wingdings" panose="05000000000000000000" pitchFamily="2" charset="2"/>
              <a:buChar char="§"/>
            </a:pPr>
            <a:r>
              <a:rPr lang="en-US"/>
              <a:t>Đ</a:t>
            </a:r>
            <a:r>
              <a:rPr lang="vi-VN"/>
              <a:t>ược di chuột qua</a:t>
            </a:r>
            <a:endParaRPr lang="en-US"/>
          </a:p>
          <a:p>
            <a:pPr lvl="1" algn="l">
              <a:buFont typeface="Wingdings" panose="05000000000000000000" pitchFamily="2" charset="2"/>
              <a:buChar char="§"/>
            </a:pPr>
            <a:r>
              <a:rPr lang="en-US"/>
              <a:t>Đ</a:t>
            </a:r>
            <a:r>
              <a:rPr lang="vi-VN"/>
              <a:t>ược lấy tiêu điểm qua bàn phím</a:t>
            </a:r>
            <a:endParaRPr lang="en-US"/>
          </a:p>
          <a:p>
            <a:pPr lvl="1" algn="l">
              <a:buFont typeface="Wingdings" panose="05000000000000000000" pitchFamily="2" charset="2"/>
              <a:buChar char="§"/>
            </a:pPr>
            <a:r>
              <a:rPr lang="en-US"/>
              <a:t>Đ</a:t>
            </a:r>
            <a:r>
              <a:rPr lang="vi-VN"/>
              <a:t>ang trong quá trình được click (kích hoạt).</a:t>
            </a:r>
            <a:endParaRPr lang="en-US"/>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26</a:t>
            </a:fld>
            <a:endParaRPr lang="en-US"/>
          </a:p>
        </p:txBody>
      </p:sp>
      <p:pic>
        <p:nvPicPr>
          <p:cNvPr id="5" name="Picture 4">
            <a:extLst>
              <a:ext uri="{FF2B5EF4-FFF2-40B4-BE49-F238E27FC236}">
                <a16:creationId xmlns:a16="http://schemas.microsoft.com/office/drawing/2014/main" id="{5D350886-C65E-4BA2-86D8-34597E79F2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57197" y="1301531"/>
            <a:ext cx="2123123" cy="2279516"/>
          </a:xfrm>
          <a:prstGeom prst="rect">
            <a:avLst/>
          </a:prstGeom>
          <a:noFill/>
          <a:ln>
            <a:noFill/>
          </a:ln>
        </p:spPr>
      </p:pic>
      <p:sp>
        <p:nvSpPr>
          <p:cNvPr id="6" name="Rectangle: Rounded Corners 5">
            <a:extLst>
              <a:ext uri="{FF2B5EF4-FFF2-40B4-BE49-F238E27FC236}">
                <a16:creationId xmlns:a16="http://schemas.microsoft.com/office/drawing/2014/main" id="{EC3D75C1-DCAA-415B-B480-4D13BDD4283A}"/>
              </a:ext>
            </a:extLst>
          </p:cNvPr>
          <p:cNvSpPr/>
          <p:nvPr/>
        </p:nvSpPr>
        <p:spPr>
          <a:xfrm>
            <a:off x="6827283" y="4516140"/>
            <a:ext cx="4582950" cy="165824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175" algn="ctr"/>
            <a:r>
              <a:rPr lang="vi-VN" sz="2400">
                <a:solidFill>
                  <a:schemeClr val="tx1"/>
                </a:solidFill>
                <a:latin typeface="Times New Roman" panose="02020603050405020304" pitchFamily="18" charset="0"/>
                <a:cs typeface="Times New Roman" panose="02020603050405020304" pitchFamily="18" charset="0"/>
              </a:rPr>
              <a:t>CSS tạo kiểu cho các liên kết không được kiểm tra là màu hồng và các liên kết được truy cập là màu xanh lục.</a:t>
            </a:r>
            <a:endParaRPr lang="en-US" sz="2400">
              <a:solidFill>
                <a:schemeClr val="tx1"/>
              </a:solidFill>
              <a:latin typeface="+mj-lt"/>
            </a:endParaRPr>
          </a:p>
        </p:txBody>
      </p:sp>
      <p:sp>
        <p:nvSpPr>
          <p:cNvPr id="7" name="Arrow: Right 6">
            <a:extLst>
              <a:ext uri="{FF2B5EF4-FFF2-40B4-BE49-F238E27FC236}">
                <a16:creationId xmlns:a16="http://schemas.microsoft.com/office/drawing/2014/main" id="{D2906187-9576-41A9-B59B-F13179D036EE}"/>
              </a:ext>
            </a:extLst>
          </p:cNvPr>
          <p:cNvSpPr/>
          <p:nvPr/>
        </p:nvSpPr>
        <p:spPr>
          <a:xfrm rot="5400000">
            <a:off x="8778398" y="3743793"/>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48789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4EDA-D9B5-4586-9479-6DBBF5233FCD}"/>
              </a:ext>
            </a:extLst>
          </p:cNvPr>
          <p:cNvSpPr>
            <a:spLocks noGrp="1"/>
          </p:cNvSpPr>
          <p:nvPr>
            <p:ph type="title"/>
          </p:nvPr>
        </p:nvSpPr>
        <p:spPr/>
        <p:txBody>
          <a:bodyPr/>
          <a:lstStyle/>
          <a:p>
            <a:r>
              <a:rPr lang="en-US"/>
              <a:t>2.2. Bắt đầu với CSS</a:t>
            </a:r>
          </a:p>
        </p:txBody>
      </p:sp>
      <p:sp>
        <p:nvSpPr>
          <p:cNvPr id="3" name="Content Placeholder 2">
            <a:extLst>
              <a:ext uri="{FF2B5EF4-FFF2-40B4-BE49-F238E27FC236}">
                <a16:creationId xmlns:a16="http://schemas.microsoft.com/office/drawing/2014/main" id="{C4026043-177D-4108-B381-FED143A4FE35}"/>
              </a:ext>
            </a:extLst>
          </p:cNvPr>
          <p:cNvSpPr>
            <a:spLocks noGrp="1"/>
          </p:cNvSpPr>
          <p:nvPr>
            <p:ph idx="1"/>
          </p:nvPr>
        </p:nvSpPr>
        <p:spPr/>
        <p:txBody>
          <a:bodyPr/>
          <a:lstStyle/>
          <a:p>
            <a:r>
              <a:rPr lang="en-US" b="1">
                <a:solidFill>
                  <a:schemeClr val="accent1">
                    <a:lumMod val="75000"/>
                  </a:schemeClr>
                </a:solidFill>
              </a:rPr>
              <a:t>h. Kết hợp selectors và combinators</a:t>
            </a:r>
          </a:p>
          <a:p>
            <a:endParaRPr lang="en-US"/>
          </a:p>
        </p:txBody>
      </p:sp>
      <p:sp>
        <p:nvSpPr>
          <p:cNvPr id="4" name="Slide Number Placeholder 3">
            <a:extLst>
              <a:ext uri="{FF2B5EF4-FFF2-40B4-BE49-F238E27FC236}">
                <a16:creationId xmlns:a16="http://schemas.microsoft.com/office/drawing/2014/main" id="{A86010F3-DFEB-41FA-A319-AFEB1F6C0920}"/>
              </a:ext>
            </a:extLst>
          </p:cNvPr>
          <p:cNvSpPr>
            <a:spLocks noGrp="1"/>
          </p:cNvSpPr>
          <p:nvPr>
            <p:ph type="sldNum" sz="quarter" idx="12"/>
          </p:nvPr>
        </p:nvSpPr>
        <p:spPr/>
        <p:txBody>
          <a:bodyPr/>
          <a:lstStyle/>
          <a:p>
            <a:fld id="{5771DB1C-B372-4CFA-B223-ECAC3FCFC319}" type="slidenum">
              <a:rPr lang="en-US" smtClean="0"/>
              <a:t>27</a:t>
            </a:fld>
            <a:endParaRPr lang="en-US"/>
          </a:p>
        </p:txBody>
      </p:sp>
      <p:pic>
        <p:nvPicPr>
          <p:cNvPr id="5" name="Picture 4">
            <a:extLst>
              <a:ext uri="{FF2B5EF4-FFF2-40B4-BE49-F238E27FC236}">
                <a16:creationId xmlns:a16="http://schemas.microsoft.com/office/drawing/2014/main" id="{183DA7C4-816A-49E0-8BB6-9057258DDF3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16203" y="1791970"/>
            <a:ext cx="9559594" cy="1794510"/>
          </a:xfrm>
          <a:prstGeom prst="rect">
            <a:avLst/>
          </a:prstGeom>
          <a:noFill/>
          <a:ln>
            <a:noFill/>
          </a:ln>
        </p:spPr>
      </p:pic>
      <p:pic>
        <p:nvPicPr>
          <p:cNvPr id="6" name="Picture 5">
            <a:extLst>
              <a:ext uri="{FF2B5EF4-FFF2-40B4-BE49-F238E27FC236}">
                <a16:creationId xmlns:a16="http://schemas.microsoft.com/office/drawing/2014/main" id="{2D46D815-299E-4C40-A3F7-AF8BAA4D03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33144" y="4030027"/>
            <a:ext cx="3541900" cy="2036238"/>
          </a:xfrm>
          <a:prstGeom prst="rect">
            <a:avLst/>
          </a:prstGeom>
          <a:noFill/>
          <a:ln>
            <a:noFill/>
          </a:ln>
        </p:spPr>
      </p:pic>
      <p:sp>
        <p:nvSpPr>
          <p:cNvPr id="7" name="Rectangle: Rounded Corners 6">
            <a:extLst>
              <a:ext uri="{FF2B5EF4-FFF2-40B4-BE49-F238E27FC236}">
                <a16:creationId xmlns:a16="http://schemas.microsoft.com/office/drawing/2014/main" id="{B8E3BAD7-9937-4087-A9AA-BF1915B65E3E}"/>
              </a:ext>
            </a:extLst>
          </p:cNvPr>
          <p:cNvSpPr/>
          <p:nvPr/>
        </p:nvSpPr>
        <p:spPr>
          <a:xfrm>
            <a:off x="6629533" y="4102318"/>
            <a:ext cx="4582950" cy="196394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175" algn="ctr"/>
            <a:r>
              <a:rPr lang="en-US" sz="2400">
                <a:solidFill>
                  <a:schemeClr val="tx1"/>
                </a:solidFill>
                <a:latin typeface="Times New Roman" panose="02020603050405020304" pitchFamily="18" charset="0"/>
                <a:cs typeface="Times New Roman" panose="02020603050405020304" pitchFamily="18" charset="0"/>
              </a:rPr>
              <a:t>Tạo kiểu cho bất kỳ phần tử nào có class </a:t>
            </a:r>
            <a:r>
              <a:rPr lang="en-US" sz="2400" b="1">
                <a:solidFill>
                  <a:schemeClr val="tx1"/>
                </a:solidFill>
                <a:latin typeface="Times New Roman" panose="02020603050405020304" pitchFamily="18" charset="0"/>
                <a:cs typeface="Times New Roman" panose="02020603050405020304" pitchFamily="18" charset="0"/>
              </a:rPr>
              <a:t>special</a:t>
            </a:r>
            <a:r>
              <a:rPr lang="en-US" sz="2400">
                <a:solidFill>
                  <a:schemeClr val="tx1"/>
                </a:solidFill>
                <a:latin typeface="Times New Roman" panose="02020603050405020304" pitchFamily="18" charset="0"/>
                <a:cs typeface="Times New Roman" panose="02020603050405020304" pitchFamily="18" charset="0"/>
              </a:rPr>
              <a:t>, nằm bên trong một &lt;</a:t>
            </a:r>
            <a:r>
              <a:rPr lang="en-US" sz="2400" b="1">
                <a:solidFill>
                  <a:schemeClr val="tx1"/>
                </a:solidFill>
                <a:latin typeface="Times New Roman" panose="02020603050405020304" pitchFamily="18" charset="0"/>
                <a:cs typeface="Times New Roman" panose="02020603050405020304" pitchFamily="18" charset="0"/>
              </a:rPr>
              <a:t>p</a:t>
            </a:r>
            <a:r>
              <a:rPr lang="en-US" sz="2400">
                <a:solidFill>
                  <a:schemeClr val="tx1"/>
                </a:solidFill>
                <a:latin typeface="Times New Roman" panose="02020603050405020304" pitchFamily="18" charset="0"/>
                <a:cs typeface="Times New Roman" panose="02020603050405020304" pitchFamily="18" charset="0"/>
              </a:rPr>
              <a:t>&gt;, nằm ngay sau một &lt;</a:t>
            </a:r>
            <a:r>
              <a:rPr lang="en-US" sz="2400" b="1">
                <a:solidFill>
                  <a:schemeClr val="tx1"/>
                </a:solidFill>
                <a:latin typeface="Times New Roman" panose="02020603050405020304" pitchFamily="18" charset="0"/>
                <a:cs typeface="Times New Roman" panose="02020603050405020304" pitchFamily="18" charset="0"/>
              </a:rPr>
              <a:t>h1</a:t>
            </a:r>
            <a:r>
              <a:rPr lang="en-US" sz="2400">
                <a:solidFill>
                  <a:schemeClr val="tx1"/>
                </a:solidFill>
                <a:latin typeface="Times New Roman" panose="02020603050405020304" pitchFamily="18" charset="0"/>
                <a:cs typeface="Times New Roman" panose="02020603050405020304" pitchFamily="18" charset="0"/>
              </a:rPr>
              <a:t>&gt;, bên trong một &lt;</a:t>
            </a:r>
            <a:r>
              <a:rPr lang="en-US" sz="2400" b="1">
                <a:solidFill>
                  <a:schemeClr val="tx1"/>
                </a:solidFill>
                <a:latin typeface="Times New Roman" panose="02020603050405020304" pitchFamily="18" charset="0"/>
                <a:cs typeface="Times New Roman" panose="02020603050405020304" pitchFamily="18" charset="0"/>
              </a:rPr>
              <a:t>body</a:t>
            </a:r>
            <a:r>
              <a:rPr lang="en-US" sz="2400">
                <a:solidFill>
                  <a:schemeClr val="tx1"/>
                </a:solidFill>
                <a:latin typeface="Times New Roman" panose="02020603050405020304" pitchFamily="18" charset="0"/>
                <a:cs typeface="Times New Roman" panose="02020603050405020304" pitchFamily="18" charset="0"/>
              </a:rPr>
              <a:t>&gt;.</a:t>
            </a:r>
            <a:endParaRPr lang="en-US" sz="2400">
              <a:solidFill>
                <a:schemeClr val="tx1"/>
              </a:solidFill>
              <a:latin typeface="+mj-lt"/>
            </a:endParaRPr>
          </a:p>
        </p:txBody>
      </p:sp>
      <p:sp>
        <p:nvSpPr>
          <p:cNvPr id="8" name="Arrow: Right 7">
            <a:extLst>
              <a:ext uri="{FF2B5EF4-FFF2-40B4-BE49-F238E27FC236}">
                <a16:creationId xmlns:a16="http://schemas.microsoft.com/office/drawing/2014/main" id="{5A2E5761-74C5-44B8-852C-7E34149EDDEF}"/>
              </a:ext>
            </a:extLst>
          </p:cNvPr>
          <p:cNvSpPr/>
          <p:nvPr/>
        </p:nvSpPr>
        <p:spPr>
          <a:xfrm>
            <a:off x="5261928" y="4743346"/>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8071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normAutofit/>
          </a:bodyPr>
          <a:lstStyle/>
          <a:p>
            <a:r>
              <a:rPr lang="en-US" sz="3600"/>
              <a:t>a.	Áp dụng CSS vào HTML</a:t>
            </a:r>
          </a:p>
          <a:p>
            <a:r>
              <a:rPr lang="en-US" sz="3600"/>
              <a:t>b.	Selectors</a:t>
            </a:r>
          </a:p>
          <a:p>
            <a:r>
              <a:rPr lang="en-US" sz="3600"/>
              <a:t>c.	Thuộc tính và giá trị</a:t>
            </a:r>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28</a:t>
            </a:fld>
            <a:endParaRPr lang="en-US"/>
          </a:p>
        </p:txBody>
      </p:sp>
    </p:spTree>
    <p:extLst>
      <p:ext uri="{BB962C8B-B14F-4D97-AF65-F5344CB8AC3E}">
        <p14:creationId xmlns:p14="http://schemas.microsoft.com/office/powerpoint/2010/main" val="3860636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a. Áp dụng CSS vào HTML</a:t>
            </a:r>
          </a:p>
          <a:p>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29</a:t>
            </a:fld>
            <a:endParaRPr lang="en-US"/>
          </a:p>
        </p:txBody>
      </p:sp>
      <p:graphicFrame>
        <p:nvGraphicFramePr>
          <p:cNvPr id="5" name="Diagram 4">
            <a:extLst>
              <a:ext uri="{FF2B5EF4-FFF2-40B4-BE49-F238E27FC236}">
                <a16:creationId xmlns:a16="http://schemas.microsoft.com/office/drawing/2014/main" id="{C222F575-0946-417C-A4C4-08599AB17A88}"/>
              </a:ext>
            </a:extLst>
          </p:cNvPr>
          <p:cNvGraphicFramePr/>
          <p:nvPr>
            <p:extLst>
              <p:ext uri="{D42A27DB-BD31-4B8C-83A1-F6EECF244321}">
                <p14:modId xmlns:p14="http://schemas.microsoft.com/office/powerpoint/2010/main" val="4136035859"/>
              </p:ext>
            </p:extLst>
          </p:nvPr>
        </p:nvGraphicFramePr>
        <p:xfrm>
          <a:off x="2032000" y="1767840"/>
          <a:ext cx="8128000" cy="4370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31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a:t>Nội dung</a:t>
            </a:r>
          </a:p>
        </p:txBody>
      </p:sp>
      <p:sp>
        <p:nvSpPr>
          <p:cNvPr id="3" name="Content Placeholder 2"/>
          <p:cNvSpPr>
            <a:spLocks noGrp="1"/>
          </p:cNvSpPr>
          <p:nvPr>
            <p:ph idx="1"/>
          </p:nvPr>
        </p:nvSpPr>
        <p:spPr/>
        <p:txBody>
          <a:bodyPr>
            <a:normAutofit/>
          </a:bodyPr>
          <a:lstStyle/>
          <a:p>
            <a:r>
              <a:rPr lang="en-US" sz="4000">
                <a:solidFill>
                  <a:schemeClr val="tx1"/>
                </a:solidFill>
              </a:rPr>
              <a:t>1.	Giới thiệu</a:t>
            </a:r>
          </a:p>
          <a:p>
            <a:r>
              <a:rPr lang="en-US" sz="4000">
                <a:solidFill>
                  <a:schemeClr val="tx1"/>
                </a:solidFill>
              </a:rPr>
              <a:t>2.	CSS cơ bản</a:t>
            </a:r>
          </a:p>
          <a:p>
            <a:r>
              <a:rPr lang="en-US" sz="4000">
                <a:solidFill>
                  <a:schemeClr val="tx1"/>
                </a:solidFill>
              </a:rPr>
              <a:t>3.	CSS nâng cao (1)</a:t>
            </a:r>
          </a:p>
          <a:p>
            <a:r>
              <a:rPr lang="en-US" sz="4000">
                <a:solidFill>
                  <a:schemeClr val="tx1"/>
                </a:solidFill>
              </a:rPr>
              <a:t>4.	CSS nâng cao (2)</a:t>
            </a:r>
          </a:p>
          <a:p>
            <a:r>
              <a:rPr lang="en-US" sz="4000">
                <a:solidFill>
                  <a:schemeClr val="tx1"/>
                </a:solidFill>
              </a:rPr>
              <a:t>5.	Tổng kết</a:t>
            </a:r>
          </a:p>
        </p:txBody>
      </p:sp>
      <p:sp>
        <p:nvSpPr>
          <p:cNvPr id="5" name="Slide Number Placeholder 4"/>
          <p:cNvSpPr>
            <a:spLocks noGrp="1"/>
          </p:cNvSpPr>
          <p:nvPr>
            <p:ph type="sldNum" sz="quarter" idx="12"/>
          </p:nvPr>
        </p:nvSpPr>
        <p:spPr/>
        <p:txBody>
          <a:bodyPr/>
          <a:lstStyle/>
          <a:p>
            <a:fld id="{5771DB1C-B372-4CFA-B223-ECAC3FCFC319}" type="slidenum">
              <a:rPr lang="en-US" smtClean="0"/>
              <a:t>3</a:t>
            </a:fld>
            <a:endParaRPr lang="en-US"/>
          </a:p>
        </p:txBody>
      </p:sp>
    </p:spTree>
    <p:extLst>
      <p:ext uri="{BB962C8B-B14F-4D97-AF65-F5344CB8AC3E}">
        <p14:creationId xmlns:p14="http://schemas.microsoft.com/office/powerpoint/2010/main" val="2950854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a. Áp dụng CSS vào HTML</a:t>
            </a:r>
          </a:p>
          <a:p>
            <a:r>
              <a:rPr lang="en-US" b="1" u="sng"/>
              <a:t>External stylesheet</a:t>
            </a:r>
          </a:p>
          <a:p>
            <a:pPr>
              <a:buFont typeface="Wingdings" panose="05000000000000000000" pitchFamily="2" charset="2"/>
              <a:buChar char="Ø"/>
            </a:pPr>
            <a:r>
              <a:rPr lang="vi-VN"/>
              <a:t>External stylesheet chứa CSS trong một tệp riêng biệt có phần mở rộng .css.</a:t>
            </a:r>
            <a:endParaRPr lang="en-US"/>
          </a:p>
          <a:p>
            <a:pPr>
              <a:buFont typeface="Wingdings" panose="05000000000000000000" pitchFamily="2" charset="2"/>
              <a:buChar char="Ø"/>
            </a:pPr>
            <a:r>
              <a:rPr lang="vi-VN"/>
              <a:t>Đây là phương pháp phổ biến và hữu ích nhất để đưa CSS vào một tài liệu.</a:t>
            </a:r>
            <a:endParaRPr lang="en-US"/>
          </a:p>
          <a:p>
            <a:pPr>
              <a:buFont typeface="Wingdings" panose="05000000000000000000" pitchFamily="2" charset="2"/>
              <a:buChar char="Ø"/>
            </a:pPr>
            <a:r>
              <a:rPr lang="en-US"/>
              <a:t>C</a:t>
            </a:r>
            <a:r>
              <a:rPr lang="vi-VN"/>
              <a:t>ó thể liên kết một tệp CSS với nhiều trang web, tạo kiểu cho tất cả chúng bằng cùng một stylesheet CSS.</a:t>
            </a:r>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30</a:t>
            </a:fld>
            <a:endParaRPr lang="en-US"/>
          </a:p>
        </p:txBody>
      </p:sp>
    </p:spTree>
    <p:extLst>
      <p:ext uri="{BB962C8B-B14F-4D97-AF65-F5344CB8AC3E}">
        <p14:creationId xmlns:p14="http://schemas.microsoft.com/office/powerpoint/2010/main" val="4271646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a. Áp dụng CSS vào HTML</a:t>
            </a:r>
          </a:p>
          <a:p>
            <a:r>
              <a:rPr lang="en-US" b="1" u="sng"/>
              <a:t>External stylesheet</a:t>
            </a:r>
          </a:p>
          <a:p>
            <a:r>
              <a:rPr lang="en-US"/>
              <a:t>CSS + HTML </a:t>
            </a:r>
            <a:r>
              <a:rPr lang="en-US">
                <a:sym typeface="Symbol" panose="05050102010706020507" pitchFamily="18" charset="2"/>
              </a:rPr>
              <a:t>trong 1 thư mục  tham chiếu từ thẻ &lt;link&gt; trong HTML</a:t>
            </a:r>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31</a:t>
            </a:fld>
            <a:endParaRPr lang="en-US"/>
          </a:p>
        </p:txBody>
      </p:sp>
      <p:pic>
        <p:nvPicPr>
          <p:cNvPr id="5" name="Picture 4">
            <a:extLst>
              <a:ext uri="{FF2B5EF4-FFF2-40B4-BE49-F238E27FC236}">
                <a16:creationId xmlns:a16="http://schemas.microsoft.com/office/drawing/2014/main" id="{F9EF5CB4-25DE-4CBC-AC65-6E67D270E7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82254" y="2820798"/>
            <a:ext cx="4573905" cy="3338702"/>
          </a:xfrm>
          <a:prstGeom prst="rect">
            <a:avLst/>
          </a:prstGeom>
          <a:noFill/>
          <a:ln>
            <a:noFill/>
          </a:ln>
        </p:spPr>
      </p:pic>
      <p:pic>
        <p:nvPicPr>
          <p:cNvPr id="6" name="Picture 5">
            <a:extLst>
              <a:ext uri="{FF2B5EF4-FFF2-40B4-BE49-F238E27FC236}">
                <a16:creationId xmlns:a16="http://schemas.microsoft.com/office/drawing/2014/main" id="{46FB30C5-BE19-4ED9-8AD5-506668229E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455109" y="3280264"/>
            <a:ext cx="2796640" cy="2419770"/>
          </a:xfrm>
          <a:prstGeom prst="rect">
            <a:avLst/>
          </a:prstGeom>
          <a:noFill/>
          <a:ln>
            <a:noFill/>
          </a:ln>
        </p:spPr>
      </p:pic>
      <p:sp>
        <p:nvSpPr>
          <p:cNvPr id="7" name="Arrow: Right 6">
            <a:extLst>
              <a:ext uri="{FF2B5EF4-FFF2-40B4-BE49-F238E27FC236}">
                <a16:creationId xmlns:a16="http://schemas.microsoft.com/office/drawing/2014/main" id="{BFF05695-935F-4F07-9CEC-8B0FA3B79284}"/>
              </a:ext>
            </a:extLst>
          </p:cNvPr>
          <p:cNvSpPr/>
          <p:nvPr/>
        </p:nvSpPr>
        <p:spPr>
          <a:xfrm>
            <a:off x="6265274" y="4185349"/>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22799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a. Áp dụng CSS vào HTML</a:t>
            </a:r>
          </a:p>
          <a:p>
            <a:r>
              <a:rPr lang="en-US" b="1" u="sng"/>
              <a:t>External stylesheet</a:t>
            </a:r>
          </a:p>
          <a:p>
            <a:r>
              <a:rPr lang="en-US"/>
              <a:t>CSS + HTML </a:t>
            </a:r>
            <a:r>
              <a:rPr lang="en-US">
                <a:sym typeface="Symbol" panose="05050102010706020507" pitchFamily="18" charset="2"/>
              </a:rPr>
              <a:t>khác thư mục  </a:t>
            </a:r>
            <a:r>
              <a:rPr lang="vi-VN">
                <a:sym typeface="Symbol" panose="05050102010706020507" pitchFamily="18" charset="2"/>
              </a:rPr>
              <a:t>điều chỉnh đường dẫn</a:t>
            </a:r>
            <a:endParaRPr lang="en-US"/>
          </a:p>
          <a:p>
            <a:pPr marL="0" indent="0">
              <a:buNone/>
            </a:pPr>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32</a:t>
            </a:fld>
            <a:endParaRPr lang="en-US"/>
          </a:p>
        </p:txBody>
      </p:sp>
      <p:pic>
        <p:nvPicPr>
          <p:cNvPr id="5" name="Picture 4">
            <a:extLst>
              <a:ext uri="{FF2B5EF4-FFF2-40B4-BE49-F238E27FC236}">
                <a16:creationId xmlns:a16="http://schemas.microsoft.com/office/drawing/2014/main" id="{3BEF49B8-3166-48A5-AF33-1961EBD9D9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84207" y="2993562"/>
            <a:ext cx="10623586" cy="3010998"/>
          </a:xfrm>
          <a:prstGeom prst="rect">
            <a:avLst/>
          </a:prstGeom>
          <a:noFill/>
          <a:ln>
            <a:noFill/>
          </a:ln>
        </p:spPr>
      </p:pic>
    </p:spTree>
    <p:extLst>
      <p:ext uri="{BB962C8B-B14F-4D97-AF65-F5344CB8AC3E}">
        <p14:creationId xmlns:p14="http://schemas.microsoft.com/office/powerpoint/2010/main" val="629089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a:xfrm>
            <a:off x="228600" y="1276131"/>
            <a:ext cx="5796280" cy="4883369"/>
          </a:xfrm>
        </p:spPr>
        <p:txBody>
          <a:bodyPr/>
          <a:lstStyle/>
          <a:p>
            <a:pPr algn="l"/>
            <a:r>
              <a:rPr lang="en-US" b="1">
                <a:solidFill>
                  <a:schemeClr val="accent1">
                    <a:lumMod val="75000"/>
                  </a:schemeClr>
                </a:solidFill>
              </a:rPr>
              <a:t>a. Áp dụng CSS vào HTML</a:t>
            </a:r>
          </a:p>
          <a:p>
            <a:pPr algn="l"/>
            <a:r>
              <a:rPr lang="en-US" b="1" u="sng"/>
              <a:t>Internal stylesheet</a:t>
            </a:r>
          </a:p>
          <a:p>
            <a:pPr algn="l">
              <a:buFont typeface="Wingdings" panose="05000000000000000000" pitchFamily="2" charset="2"/>
              <a:buChar char="Ø"/>
            </a:pPr>
            <a:r>
              <a:rPr lang="en-US"/>
              <a:t>Internal stylesheet nằm trong tài liệu HTML.</a:t>
            </a:r>
          </a:p>
          <a:p>
            <a:pPr algn="l">
              <a:buFont typeface="Wingdings" panose="05000000000000000000" pitchFamily="2" charset="2"/>
              <a:buChar char="Ø"/>
            </a:pPr>
            <a:r>
              <a:rPr lang="en-US"/>
              <a:t>Để tạo một Internal stylesheet, </a:t>
            </a:r>
            <a:r>
              <a:rPr lang="en-US" b="1" i="1"/>
              <a:t>đặt CSS bên trong phần tử &lt;style&gt; chứa bên trong HTML &lt;head&gt;</a:t>
            </a:r>
            <a:r>
              <a:rPr lang="en-US"/>
              <a:t>.</a:t>
            </a:r>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33</a:t>
            </a:fld>
            <a:endParaRPr lang="en-US"/>
          </a:p>
        </p:txBody>
      </p:sp>
      <p:pic>
        <p:nvPicPr>
          <p:cNvPr id="5" name="Picture 4">
            <a:extLst>
              <a:ext uri="{FF2B5EF4-FFF2-40B4-BE49-F238E27FC236}">
                <a16:creationId xmlns:a16="http://schemas.microsoft.com/office/drawing/2014/main" id="{27663961-43B5-490B-B582-25648547CFB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6950" y="1276131"/>
            <a:ext cx="3779520" cy="4935083"/>
          </a:xfrm>
          <a:prstGeom prst="rect">
            <a:avLst/>
          </a:prstGeom>
          <a:noFill/>
          <a:ln>
            <a:noFill/>
          </a:ln>
        </p:spPr>
      </p:pic>
    </p:spTree>
    <p:extLst>
      <p:ext uri="{BB962C8B-B14F-4D97-AF65-F5344CB8AC3E}">
        <p14:creationId xmlns:p14="http://schemas.microsoft.com/office/powerpoint/2010/main" val="829807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a. Áp dụng CSS vào HTML</a:t>
            </a:r>
          </a:p>
          <a:p>
            <a:r>
              <a:rPr lang="en-US" b="1" u="sng"/>
              <a:t>Internal stylesheet</a:t>
            </a:r>
          </a:p>
          <a:p>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34</a:t>
            </a:fld>
            <a:endParaRPr lang="en-US"/>
          </a:p>
        </p:txBody>
      </p:sp>
      <p:graphicFrame>
        <p:nvGraphicFramePr>
          <p:cNvPr id="5" name="Diagram 4">
            <a:extLst>
              <a:ext uri="{FF2B5EF4-FFF2-40B4-BE49-F238E27FC236}">
                <a16:creationId xmlns:a16="http://schemas.microsoft.com/office/drawing/2014/main" id="{D2193242-AC8F-4D11-B562-DC02173D4EB7}"/>
              </a:ext>
            </a:extLst>
          </p:cNvPr>
          <p:cNvGraphicFramePr/>
          <p:nvPr>
            <p:extLst>
              <p:ext uri="{D42A27DB-BD31-4B8C-83A1-F6EECF244321}">
                <p14:modId xmlns:p14="http://schemas.microsoft.com/office/powerpoint/2010/main" val="3251722277"/>
              </p:ext>
            </p:extLst>
          </p:nvPr>
        </p:nvGraphicFramePr>
        <p:xfrm>
          <a:off x="2032000" y="1168400"/>
          <a:ext cx="8128000" cy="4969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1887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a. Áp dụng CSS vào HTML</a:t>
            </a:r>
          </a:p>
          <a:p>
            <a:r>
              <a:rPr lang="en-US" b="1" u="sng"/>
              <a:t>Inline styles</a:t>
            </a:r>
          </a:p>
          <a:p>
            <a:pPr>
              <a:buFont typeface="Wingdings" panose="05000000000000000000" pitchFamily="2" charset="2"/>
              <a:buChar char="Ø"/>
            </a:pPr>
            <a:r>
              <a:rPr lang="vi-VN"/>
              <a:t>Inline styles là các khai báo CSS ảnh hưởng đến một phần tử HTML duy nhất, được chứa trong một thuộc tính </a:t>
            </a:r>
            <a:r>
              <a:rPr lang="en-US"/>
              <a:t>style</a:t>
            </a:r>
            <a:r>
              <a:rPr lang="vi-VN"/>
              <a:t>. </a:t>
            </a:r>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35</a:t>
            </a:fld>
            <a:endParaRPr lang="en-US"/>
          </a:p>
        </p:txBody>
      </p:sp>
      <p:pic>
        <p:nvPicPr>
          <p:cNvPr id="5" name="Picture 4">
            <a:extLst>
              <a:ext uri="{FF2B5EF4-FFF2-40B4-BE49-F238E27FC236}">
                <a16:creationId xmlns:a16="http://schemas.microsoft.com/office/drawing/2014/main" id="{9E28BF14-9F55-41D5-A321-3E5D024F107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15745" y="3230956"/>
            <a:ext cx="9160510" cy="3036275"/>
          </a:xfrm>
          <a:prstGeom prst="rect">
            <a:avLst/>
          </a:prstGeom>
          <a:noFill/>
          <a:ln>
            <a:noFill/>
          </a:ln>
        </p:spPr>
      </p:pic>
    </p:spTree>
    <p:extLst>
      <p:ext uri="{BB962C8B-B14F-4D97-AF65-F5344CB8AC3E}">
        <p14:creationId xmlns:p14="http://schemas.microsoft.com/office/powerpoint/2010/main" val="3165642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a. Áp dụng CSS vào HTML</a:t>
            </a:r>
          </a:p>
          <a:p>
            <a:r>
              <a:rPr lang="en-US" b="1" u="sng"/>
              <a:t>Inline styles</a:t>
            </a:r>
          </a:p>
          <a:p>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36</a:t>
            </a:fld>
            <a:endParaRPr lang="en-US"/>
          </a:p>
        </p:txBody>
      </p:sp>
      <p:graphicFrame>
        <p:nvGraphicFramePr>
          <p:cNvPr id="5" name="Diagram 4">
            <a:extLst>
              <a:ext uri="{FF2B5EF4-FFF2-40B4-BE49-F238E27FC236}">
                <a16:creationId xmlns:a16="http://schemas.microsoft.com/office/drawing/2014/main" id="{48D228B1-E4FA-4562-A3BB-3FE403EBDF50}"/>
              </a:ext>
            </a:extLst>
          </p:cNvPr>
          <p:cNvGraphicFramePr/>
          <p:nvPr>
            <p:extLst>
              <p:ext uri="{D42A27DB-BD31-4B8C-83A1-F6EECF244321}">
                <p14:modId xmlns:p14="http://schemas.microsoft.com/office/powerpoint/2010/main" val="3578441157"/>
              </p:ext>
            </p:extLst>
          </p:nvPr>
        </p:nvGraphicFramePr>
        <p:xfrm>
          <a:off x="228599" y="2336801"/>
          <a:ext cx="11722099" cy="3822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4857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a:xfrm>
            <a:off x="228600" y="1276131"/>
            <a:ext cx="6466840" cy="4883369"/>
          </a:xfrm>
        </p:spPr>
        <p:txBody>
          <a:bodyPr/>
          <a:lstStyle/>
          <a:p>
            <a:r>
              <a:rPr lang="en-US" b="1">
                <a:solidFill>
                  <a:schemeClr val="accent1">
                    <a:lumMod val="75000"/>
                  </a:schemeClr>
                </a:solidFill>
              </a:rPr>
              <a:t>b. Selectors</a:t>
            </a:r>
          </a:p>
          <a:p>
            <a:pPr>
              <a:buFont typeface="Wingdings" panose="05000000000000000000" pitchFamily="2" charset="2"/>
              <a:buChar char="Ø"/>
            </a:pPr>
            <a:r>
              <a:rPr lang="vi-VN"/>
              <a:t>Một selector xác định phần tử HTML để áp dụng các kiểu định dạng cho nội dung.</a:t>
            </a:r>
            <a:endParaRPr lang="en-US"/>
          </a:p>
          <a:p>
            <a:pPr>
              <a:buFont typeface="Wingdings" panose="05000000000000000000" pitchFamily="2" charset="2"/>
              <a:buChar char="Ø"/>
            </a:pPr>
            <a:r>
              <a:rPr lang="vi-VN"/>
              <a:t>Mỗi quy tắc CSS bắt đầu bằng một selector hoặc danh sách các selector </a:t>
            </a:r>
            <a:r>
              <a:rPr lang="vi-VN">
                <a:sym typeface="Symbol" panose="05050102010706020507" pitchFamily="18" charset="2"/>
              </a:rPr>
              <a:t></a:t>
            </a:r>
            <a:r>
              <a:rPr lang="vi-VN"/>
              <a:t> để cho trình duyệt biết phần tử nào mà các quy tắc sẽ áp dụng.</a:t>
            </a:r>
            <a:endParaRPr lang="en-US"/>
          </a:p>
          <a:p>
            <a:pPr>
              <a:buFont typeface="Wingdings" panose="05000000000000000000" pitchFamily="2" charset="2"/>
              <a:buChar char="Ø"/>
            </a:pPr>
            <a:r>
              <a:rPr lang="vi-VN"/>
              <a:t>Tất cả các ví dụ </a:t>
            </a:r>
            <a:r>
              <a:rPr lang="en-US"/>
              <a:t>này </a:t>
            </a:r>
            <a:r>
              <a:rPr lang="vi-VN"/>
              <a:t>là selector hoặc danh sách selector hợp lệ.</a:t>
            </a:r>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37</a:t>
            </a:fld>
            <a:endParaRPr lang="en-US"/>
          </a:p>
        </p:txBody>
      </p:sp>
      <p:pic>
        <p:nvPicPr>
          <p:cNvPr id="5" name="Picture 4">
            <a:extLst>
              <a:ext uri="{FF2B5EF4-FFF2-40B4-BE49-F238E27FC236}">
                <a16:creationId xmlns:a16="http://schemas.microsoft.com/office/drawing/2014/main" id="{EE313C67-DBE2-4DBC-B80A-AB26C3A4333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32620" y="1689734"/>
            <a:ext cx="3979863" cy="4056055"/>
          </a:xfrm>
          <a:prstGeom prst="rect">
            <a:avLst/>
          </a:prstGeom>
          <a:noFill/>
          <a:ln>
            <a:noFill/>
          </a:ln>
        </p:spPr>
      </p:pic>
    </p:spTree>
    <p:extLst>
      <p:ext uri="{BB962C8B-B14F-4D97-AF65-F5344CB8AC3E}">
        <p14:creationId xmlns:p14="http://schemas.microsoft.com/office/powerpoint/2010/main" val="3796659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b. Selectors</a:t>
            </a:r>
          </a:p>
          <a:p>
            <a:r>
              <a:rPr lang="en-US" b="1" u="sng"/>
              <a:t>Specificity</a:t>
            </a:r>
          </a:p>
          <a:p>
            <a:pPr>
              <a:buFont typeface="Wingdings" panose="05000000000000000000" pitchFamily="2" charset="2"/>
              <a:buChar char="Ø"/>
            </a:pPr>
            <a:r>
              <a:rPr lang="en-US"/>
              <a:t>Bạn có thể gặp phải tình huống trong đó hai selector chọn cùng một phần tử HTML.</a:t>
            </a:r>
          </a:p>
          <a:p>
            <a:pPr>
              <a:buFont typeface="Wingdings" panose="05000000000000000000" pitchFamily="2" charset="2"/>
              <a:buChar char="Ø"/>
            </a:pPr>
            <a:r>
              <a:rPr lang="en-US" u="sng"/>
              <a:t>Ví dụ</a:t>
            </a:r>
            <a:r>
              <a:rPr lang="en-US"/>
              <a:t>:</a:t>
            </a:r>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38</a:t>
            </a:fld>
            <a:endParaRPr lang="en-US"/>
          </a:p>
        </p:txBody>
      </p:sp>
      <p:pic>
        <p:nvPicPr>
          <p:cNvPr id="5" name="Picture 4">
            <a:extLst>
              <a:ext uri="{FF2B5EF4-FFF2-40B4-BE49-F238E27FC236}">
                <a16:creationId xmlns:a16="http://schemas.microsoft.com/office/drawing/2014/main" id="{3C91A05D-E3E1-48CC-B39D-D72EFC0612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599" y="3950901"/>
            <a:ext cx="1994047" cy="2284206"/>
          </a:xfrm>
          <a:prstGeom prst="rect">
            <a:avLst/>
          </a:prstGeom>
          <a:noFill/>
          <a:ln>
            <a:noFill/>
          </a:ln>
        </p:spPr>
      </p:pic>
      <p:pic>
        <p:nvPicPr>
          <p:cNvPr id="6" name="Picture 5">
            <a:extLst>
              <a:ext uri="{FF2B5EF4-FFF2-40B4-BE49-F238E27FC236}">
                <a16:creationId xmlns:a16="http://schemas.microsoft.com/office/drawing/2014/main" id="{3905EF5D-8BBE-4535-BAE4-CCFD6174C6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52303" y="4649570"/>
            <a:ext cx="4896693" cy="877889"/>
          </a:xfrm>
          <a:prstGeom prst="rect">
            <a:avLst/>
          </a:prstGeom>
          <a:noFill/>
          <a:ln>
            <a:noFill/>
          </a:ln>
        </p:spPr>
      </p:pic>
      <p:sp>
        <p:nvSpPr>
          <p:cNvPr id="7" name="Rectangle: Rounded Corners 6">
            <a:extLst>
              <a:ext uri="{FF2B5EF4-FFF2-40B4-BE49-F238E27FC236}">
                <a16:creationId xmlns:a16="http://schemas.microsoft.com/office/drawing/2014/main" id="{ECBE9CFC-1CD4-42B8-9D32-BD4242EA17BD}"/>
              </a:ext>
            </a:extLst>
          </p:cNvPr>
          <p:cNvSpPr/>
          <p:nvPr/>
        </p:nvSpPr>
        <p:spPr>
          <a:xfrm>
            <a:off x="8412479" y="3627120"/>
            <a:ext cx="3538220" cy="243914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175" algn="ctr"/>
            <a:r>
              <a:rPr lang="vi-VN" sz="2000">
                <a:solidFill>
                  <a:schemeClr val="tx1"/>
                </a:solidFill>
                <a:latin typeface="Times New Roman" panose="02020603050405020304" pitchFamily="18" charset="0"/>
                <a:cs typeface="Times New Roman" panose="02020603050405020304" pitchFamily="18" charset="0"/>
              </a:rPr>
              <a:t>Ngôn ngữ CSS có các quy tắc để kiểm soát selector nào mạnh hơn trong trường hợp có xung đột. Các quy tắc này được gọi là </a:t>
            </a:r>
            <a:r>
              <a:rPr lang="vi-VN" sz="2000" b="1">
                <a:solidFill>
                  <a:schemeClr val="accent1">
                    <a:lumMod val="75000"/>
                  </a:schemeClr>
                </a:solidFill>
                <a:latin typeface="Times New Roman" panose="02020603050405020304" pitchFamily="18" charset="0"/>
                <a:cs typeface="Times New Roman" panose="02020603050405020304" pitchFamily="18" charset="0"/>
              </a:rPr>
              <a:t>cascade</a:t>
            </a:r>
            <a:r>
              <a:rPr lang="vi-VN" sz="2000">
                <a:solidFill>
                  <a:schemeClr val="tx1"/>
                </a:solidFill>
                <a:latin typeface="Times New Roman" panose="02020603050405020304" pitchFamily="18" charset="0"/>
                <a:cs typeface="Times New Roman" panose="02020603050405020304" pitchFamily="18" charset="0"/>
              </a:rPr>
              <a:t> và </a:t>
            </a:r>
            <a:r>
              <a:rPr lang="vi-VN" sz="2000" b="1">
                <a:solidFill>
                  <a:schemeClr val="accent1">
                    <a:lumMod val="75000"/>
                  </a:schemeClr>
                </a:solidFill>
                <a:latin typeface="Times New Roman" panose="02020603050405020304" pitchFamily="18" charset="0"/>
                <a:cs typeface="Times New Roman" panose="02020603050405020304" pitchFamily="18" charset="0"/>
              </a:rPr>
              <a:t>specificity</a:t>
            </a:r>
            <a:r>
              <a:rPr lang="vi-VN" sz="2000">
                <a:solidFill>
                  <a:schemeClr val="tx1"/>
                </a:solidFill>
                <a:latin typeface="Times New Roman" panose="02020603050405020304" pitchFamily="18" charset="0"/>
                <a:cs typeface="Times New Roman" panose="02020603050405020304" pitchFamily="18" charset="0"/>
              </a:rPr>
              <a:t>. </a:t>
            </a:r>
            <a:endParaRPr lang="en-US" sz="2000">
              <a:solidFill>
                <a:schemeClr val="tx1"/>
              </a:solidFill>
              <a:latin typeface="+mj-lt"/>
            </a:endParaRPr>
          </a:p>
        </p:txBody>
      </p:sp>
      <p:sp>
        <p:nvSpPr>
          <p:cNvPr id="8" name="Arrow: Right 7">
            <a:extLst>
              <a:ext uri="{FF2B5EF4-FFF2-40B4-BE49-F238E27FC236}">
                <a16:creationId xmlns:a16="http://schemas.microsoft.com/office/drawing/2014/main" id="{1C7E3C71-4221-4E42-8E43-B29D8F29CE3F}"/>
              </a:ext>
            </a:extLst>
          </p:cNvPr>
          <p:cNvSpPr/>
          <p:nvPr/>
        </p:nvSpPr>
        <p:spPr>
          <a:xfrm>
            <a:off x="7540377" y="4783714"/>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8038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b. Selectors</a:t>
            </a:r>
          </a:p>
          <a:p>
            <a:r>
              <a:rPr lang="en-US" b="1" u="sng"/>
              <a:t>Specificity</a:t>
            </a:r>
          </a:p>
          <a:p>
            <a:pPr>
              <a:buFont typeface="Wingdings" panose="05000000000000000000" pitchFamily="2" charset="2"/>
              <a:buChar char="Ø"/>
            </a:pPr>
            <a:r>
              <a:rPr lang="en-US" u="sng"/>
              <a:t>Ví dụ</a:t>
            </a:r>
            <a:r>
              <a:rPr lang="en-US"/>
              <a:t>:</a:t>
            </a:r>
          </a:p>
          <a:p>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39</a:t>
            </a:fld>
            <a:endParaRPr lang="en-US"/>
          </a:p>
        </p:txBody>
      </p:sp>
      <p:pic>
        <p:nvPicPr>
          <p:cNvPr id="5" name="Picture 4">
            <a:extLst>
              <a:ext uri="{FF2B5EF4-FFF2-40B4-BE49-F238E27FC236}">
                <a16:creationId xmlns:a16="http://schemas.microsoft.com/office/drawing/2014/main" id="{657AEFDC-6E48-4304-989A-A1497676BD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3158421"/>
            <a:ext cx="1994047" cy="2284206"/>
          </a:xfrm>
          <a:prstGeom prst="rect">
            <a:avLst/>
          </a:prstGeom>
          <a:noFill/>
          <a:ln>
            <a:noFill/>
          </a:ln>
        </p:spPr>
      </p:pic>
      <p:pic>
        <p:nvPicPr>
          <p:cNvPr id="6" name="Picture 5">
            <a:extLst>
              <a:ext uri="{FF2B5EF4-FFF2-40B4-BE49-F238E27FC236}">
                <a16:creationId xmlns:a16="http://schemas.microsoft.com/office/drawing/2014/main" id="{362FC0E7-D597-4DEA-A393-8DC2BFECB7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65004" y="3857090"/>
            <a:ext cx="4896693" cy="877889"/>
          </a:xfrm>
          <a:prstGeom prst="rect">
            <a:avLst/>
          </a:prstGeom>
          <a:noFill/>
          <a:ln>
            <a:noFill/>
          </a:ln>
        </p:spPr>
      </p:pic>
      <p:sp>
        <p:nvSpPr>
          <p:cNvPr id="7" name="Rectangle: Rounded Corners 6">
            <a:extLst>
              <a:ext uri="{FF2B5EF4-FFF2-40B4-BE49-F238E27FC236}">
                <a16:creationId xmlns:a16="http://schemas.microsoft.com/office/drawing/2014/main" id="{54772A7B-2187-45C1-945D-E9306260D319}"/>
              </a:ext>
            </a:extLst>
          </p:cNvPr>
          <p:cNvSpPr/>
          <p:nvPr/>
        </p:nvSpPr>
        <p:spPr>
          <a:xfrm>
            <a:off x="8425180" y="2834640"/>
            <a:ext cx="3538220" cy="29057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46075" indent="-342900">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C</a:t>
            </a:r>
            <a:r>
              <a:rPr lang="vi-VN" sz="2000">
                <a:solidFill>
                  <a:schemeClr val="tx1"/>
                </a:solidFill>
                <a:latin typeface="Times New Roman" panose="02020603050405020304" pitchFamily="18" charset="0"/>
                <a:cs typeface="Times New Roman" panose="02020603050405020304" pitchFamily="18" charset="0"/>
              </a:rPr>
              <a:t>lass chiếm ưu thế, làm cho văn bản đoạn văn có màu đỏ.</a:t>
            </a:r>
            <a:endParaRPr lang="en-US" sz="2000">
              <a:solidFill>
                <a:schemeClr val="tx1"/>
              </a:solidFill>
              <a:latin typeface="Times New Roman" panose="02020603050405020304" pitchFamily="18" charset="0"/>
              <a:cs typeface="Times New Roman" panose="02020603050405020304" pitchFamily="18" charset="0"/>
            </a:endParaRPr>
          </a:p>
          <a:p>
            <a:pPr marL="346075" indent="-342900">
              <a:buFont typeface="Arial" panose="020B0604020202020204" pitchFamily="34" charset="0"/>
              <a:buChar char="•"/>
            </a:pPr>
            <a:r>
              <a:rPr lang="vi-VN" sz="2000" b="1">
                <a:solidFill>
                  <a:schemeClr val="accent1">
                    <a:lumMod val="75000"/>
                  </a:schemeClr>
                </a:solidFill>
                <a:latin typeface="+mj-lt"/>
              </a:rPr>
              <a:t>Một class được đánh giá là cụ thể hơn</a:t>
            </a:r>
            <a:r>
              <a:rPr lang="vi-VN" sz="2000">
                <a:solidFill>
                  <a:schemeClr val="tx1"/>
                </a:solidFill>
                <a:latin typeface="+mj-lt"/>
              </a:rPr>
              <a:t>, vì có tính cụ thể hơn bộ chọn phần tử, vì vậy nó hủy bỏ khai báo kiểu xung đột khác.</a:t>
            </a:r>
            <a:endParaRPr lang="en-US" sz="2000">
              <a:solidFill>
                <a:schemeClr val="tx1"/>
              </a:solidFill>
              <a:latin typeface="+mj-lt"/>
            </a:endParaRPr>
          </a:p>
        </p:txBody>
      </p:sp>
      <p:sp>
        <p:nvSpPr>
          <p:cNvPr id="8" name="Arrow: Right 7">
            <a:extLst>
              <a:ext uri="{FF2B5EF4-FFF2-40B4-BE49-F238E27FC236}">
                <a16:creationId xmlns:a16="http://schemas.microsoft.com/office/drawing/2014/main" id="{33F4BDDA-54B5-401D-B4FA-7329A7CA36BB}"/>
              </a:ext>
            </a:extLst>
          </p:cNvPr>
          <p:cNvSpPr/>
          <p:nvPr/>
        </p:nvSpPr>
        <p:spPr>
          <a:xfrm>
            <a:off x="7553078" y="3991234"/>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7622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1. Giới thiệu</a:t>
            </a:r>
          </a:p>
        </p:txBody>
      </p:sp>
      <p:graphicFrame>
        <p:nvGraphicFramePr>
          <p:cNvPr id="5" name="Content Placeholder 4">
            <a:extLst>
              <a:ext uri="{FF2B5EF4-FFF2-40B4-BE49-F238E27FC236}">
                <a16:creationId xmlns:a16="http://schemas.microsoft.com/office/drawing/2014/main" id="{E3183119-65A1-4E17-9CAA-8529DB4C8BD8}"/>
              </a:ext>
            </a:extLst>
          </p:cNvPr>
          <p:cNvGraphicFramePr>
            <a:graphicFrameLocks noGrp="1"/>
          </p:cNvGraphicFramePr>
          <p:nvPr>
            <p:ph idx="1"/>
            <p:extLst>
              <p:ext uri="{D42A27DB-BD31-4B8C-83A1-F6EECF244321}">
                <p14:modId xmlns:p14="http://schemas.microsoft.com/office/powerpoint/2010/main" val="1036856219"/>
              </p:ext>
            </p:extLst>
          </p:nvPr>
        </p:nvGraphicFramePr>
        <p:xfrm>
          <a:off x="228600" y="508000"/>
          <a:ext cx="11722100" cy="565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4</a:t>
            </a:fld>
            <a:endParaRPr lang="en-US"/>
          </a:p>
        </p:txBody>
      </p:sp>
    </p:spTree>
    <p:extLst>
      <p:ext uri="{BB962C8B-B14F-4D97-AF65-F5344CB8AC3E}">
        <p14:creationId xmlns:p14="http://schemas.microsoft.com/office/powerpoint/2010/main" val="1081565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b. Selectors</a:t>
            </a:r>
          </a:p>
          <a:p>
            <a:r>
              <a:rPr lang="en-US" b="1" u="sng"/>
              <a:t>Specificity</a:t>
            </a:r>
          </a:p>
          <a:p>
            <a:pPr>
              <a:buFont typeface="Wingdings" panose="05000000000000000000" pitchFamily="2" charset="2"/>
              <a:buChar char="Ø"/>
            </a:pPr>
            <a:r>
              <a:rPr lang="en-US" u="sng"/>
              <a:t>Ví dụ</a:t>
            </a:r>
            <a:r>
              <a:rPr lang="en-US"/>
              <a:t>:</a:t>
            </a:r>
          </a:p>
          <a:p>
            <a:endParaRPr lang="en-US"/>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40</a:t>
            </a:fld>
            <a:endParaRPr lang="en-US"/>
          </a:p>
        </p:txBody>
      </p:sp>
      <p:pic>
        <p:nvPicPr>
          <p:cNvPr id="5" name="Picture 4">
            <a:extLst>
              <a:ext uri="{FF2B5EF4-FFF2-40B4-BE49-F238E27FC236}">
                <a16:creationId xmlns:a16="http://schemas.microsoft.com/office/drawing/2014/main" id="{8C034D70-7948-4CD4-BD2C-AFEF3622A0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70092" y="2645629"/>
            <a:ext cx="2583498" cy="3012072"/>
          </a:xfrm>
          <a:prstGeom prst="rect">
            <a:avLst/>
          </a:prstGeom>
          <a:noFill/>
          <a:ln>
            <a:noFill/>
          </a:ln>
        </p:spPr>
      </p:pic>
      <p:sp>
        <p:nvSpPr>
          <p:cNvPr id="6" name="Rectangle: Rounded Corners 5">
            <a:extLst>
              <a:ext uri="{FF2B5EF4-FFF2-40B4-BE49-F238E27FC236}">
                <a16:creationId xmlns:a16="http://schemas.microsoft.com/office/drawing/2014/main" id="{03223474-6BFC-4DED-8673-27D486C734C9}"/>
              </a:ext>
            </a:extLst>
          </p:cNvPr>
          <p:cNvSpPr/>
          <p:nvPr/>
        </p:nvSpPr>
        <p:spPr>
          <a:xfrm>
            <a:off x="6096000" y="2676109"/>
            <a:ext cx="4893610" cy="29057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346075" indent="-342900">
              <a:buFont typeface="Arial" panose="020B0604020202020204" pitchFamily="34" charset="0"/>
              <a:buChar char="•"/>
            </a:pPr>
            <a:r>
              <a:rPr lang="en-US" sz="2000">
                <a:solidFill>
                  <a:schemeClr val="tx1"/>
                </a:solidFill>
                <a:latin typeface="Times New Roman" panose="02020603050405020304" pitchFamily="18" charset="0"/>
                <a:cs typeface="Times New Roman" panose="02020603050405020304" pitchFamily="18" charset="0"/>
              </a:rPr>
              <a:t>X</a:t>
            </a:r>
            <a:r>
              <a:rPr lang="vi-VN" sz="2000">
                <a:solidFill>
                  <a:schemeClr val="tx1"/>
                </a:solidFill>
                <a:latin typeface="Times New Roman" panose="02020603050405020304" pitchFamily="18" charset="0"/>
                <a:cs typeface="Times New Roman" panose="02020603050405020304" pitchFamily="18" charset="0"/>
              </a:rPr>
              <a:t>ác định hai quy tắc cho p, nhưng văn bản sẽ có màu xanh lam.</a:t>
            </a:r>
            <a:endParaRPr lang="en-US" sz="2000">
              <a:solidFill>
                <a:schemeClr val="tx1"/>
              </a:solidFill>
              <a:latin typeface="Times New Roman" panose="02020603050405020304" pitchFamily="18" charset="0"/>
              <a:cs typeface="Times New Roman" panose="02020603050405020304" pitchFamily="18" charset="0"/>
            </a:endParaRPr>
          </a:p>
          <a:p>
            <a:pPr marL="346075" indent="-342900">
              <a:buFont typeface="Arial" panose="020B0604020202020204" pitchFamily="34" charset="0"/>
              <a:buChar char="•"/>
            </a:pPr>
            <a:r>
              <a:rPr lang="vi-VN" sz="2000">
                <a:solidFill>
                  <a:schemeClr val="tx1"/>
                </a:solidFill>
                <a:latin typeface="Times New Roman" panose="02020603050405020304" pitchFamily="18" charset="0"/>
                <a:cs typeface="Times New Roman" panose="02020603050405020304" pitchFamily="18" charset="0"/>
              </a:rPr>
              <a:t>Điều này là do khai báo đặt đoạn văn bản thành màu xanh lam sẽ xuất hiện sau đó trong stylesheet. Các kiểu sau thay thế các kiểu xung đột xuất hiện trước đó trong stylesheet. Đây là quy tắc </a:t>
            </a:r>
            <a:r>
              <a:rPr lang="vi-VN" sz="2000" b="1">
                <a:solidFill>
                  <a:schemeClr val="accent1">
                    <a:lumMod val="75000"/>
                  </a:schemeClr>
                </a:solidFill>
                <a:latin typeface="Times New Roman" panose="02020603050405020304" pitchFamily="18" charset="0"/>
                <a:cs typeface="Times New Roman" panose="02020603050405020304" pitchFamily="18" charset="0"/>
              </a:rPr>
              <a:t>cascade</a:t>
            </a:r>
            <a:r>
              <a:rPr lang="vi-VN" sz="2000">
                <a:solidFill>
                  <a:schemeClr val="tx1"/>
                </a:solidFill>
                <a:latin typeface="Times New Roman" panose="02020603050405020304" pitchFamily="18" charset="0"/>
                <a:cs typeface="Times New Roman" panose="02020603050405020304" pitchFamily="18" charset="0"/>
              </a:rPr>
              <a:t>.</a:t>
            </a:r>
            <a:endParaRPr lang="en-US" sz="2000">
              <a:solidFill>
                <a:schemeClr val="tx1"/>
              </a:solidFill>
              <a:latin typeface="+mj-lt"/>
            </a:endParaRPr>
          </a:p>
        </p:txBody>
      </p:sp>
      <p:sp>
        <p:nvSpPr>
          <p:cNvPr id="7" name="Arrow: Right 6">
            <a:extLst>
              <a:ext uri="{FF2B5EF4-FFF2-40B4-BE49-F238E27FC236}">
                <a16:creationId xmlns:a16="http://schemas.microsoft.com/office/drawing/2014/main" id="{F40D3AC0-CC1B-4435-B3BC-5D17D21C8102}"/>
              </a:ext>
            </a:extLst>
          </p:cNvPr>
          <p:cNvSpPr/>
          <p:nvPr/>
        </p:nvSpPr>
        <p:spPr>
          <a:xfrm>
            <a:off x="4968928" y="3852740"/>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5078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c. Thuộc tính và giá trị</a:t>
            </a:r>
          </a:p>
          <a:p>
            <a:r>
              <a:rPr lang="vi-VN"/>
              <a:t>Ở cấp độ cơ bản nhất, CSS bao gồm hai thành phần:</a:t>
            </a:r>
          </a:p>
          <a:p>
            <a:pPr lvl="1">
              <a:buFont typeface="Wingdings" panose="05000000000000000000" pitchFamily="2" charset="2"/>
              <a:buChar char="Ø"/>
            </a:pPr>
            <a:r>
              <a:rPr lang="vi-VN" b="1"/>
              <a:t>Thuộc tính</a:t>
            </a:r>
            <a:r>
              <a:rPr lang="vi-VN"/>
              <a:t>: Đây là giá trị định danh xác định loại thuộc tính muốn sửa đổi. Ví dụ: font-size, width, background-color.</a:t>
            </a:r>
          </a:p>
          <a:p>
            <a:pPr lvl="1">
              <a:buFont typeface="Wingdings" panose="05000000000000000000" pitchFamily="2" charset="2"/>
              <a:buChar char="Ø"/>
            </a:pPr>
            <a:r>
              <a:rPr lang="vi-VN" b="1"/>
              <a:t>Giá trị</a:t>
            </a:r>
            <a:r>
              <a:rPr lang="vi-VN"/>
              <a:t>: Mỗi thuộc tính được gán một giá trị. Giá trị này cho biết cách tạo kiểu cho thuộc tính.</a:t>
            </a:r>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41</a:t>
            </a:fld>
            <a:endParaRPr lang="en-US"/>
          </a:p>
        </p:txBody>
      </p:sp>
      <p:pic>
        <p:nvPicPr>
          <p:cNvPr id="5" name="Picture 4">
            <a:extLst>
              <a:ext uri="{FF2B5EF4-FFF2-40B4-BE49-F238E27FC236}">
                <a16:creationId xmlns:a16="http://schemas.microsoft.com/office/drawing/2014/main" id="{D235C03D-D244-42D3-A56C-528577C9FAD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02204" y="3715349"/>
            <a:ext cx="4036629" cy="2594293"/>
          </a:xfrm>
          <a:prstGeom prst="rect">
            <a:avLst/>
          </a:prstGeom>
          <a:noFill/>
          <a:ln>
            <a:noFill/>
          </a:ln>
        </p:spPr>
      </p:pic>
      <p:sp>
        <p:nvSpPr>
          <p:cNvPr id="6" name="Rectangle 5">
            <a:extLst>
              <a:ext uri="{FF2B5EF4-FFF2-40B4-BE49-F238E27FC236}">
                <a16:creationId xmlns:a16="http://schemas.microsoft.com/office/drawing/2014/main" id="{C385E1D5-4FB9-437C-BF69-8C334CA638A1}"/>
              </a:ext>
            </a:extLst>
          </p:cNvPr>
          <p:cNvSpPr/>
          <p:nvPr/>
        </p:nvSpPr>
        <p:spPr>
          <a:xfrm>
            <a:off x="2722880" y="4081854"/>
            <a:ext cx="3606800" cy="68072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0CD702D5-0243-46E5-AB0B-040EE9FD2EF4}"/>
              </a:ext>
            </a:extLst>
          </p:cNvPr>
          <p:cNvSpPr/>
          <p:nvPr/>
        </p:nvSpPr>
        <p:spPr>
          <a:xfrm>
            <a:off x="2509519" y="3773128"/>
            <a:ext cx="3929313" cy="129424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Callout: Line with Border and Accent Bar 7">
            <a:extLst>
              <a:ext uri="{FF2B5EF4-FFF2-40B4-BE49-F238E27FC236}">
                <a16:creationId xmlns:a16="http://schemas.microsoft.com/office/drawing/2014/main" id="{7E273A5E-B259-48CB-A655-FD5CBEAEB5BB}"/>
              </a:ext>
            </a:extLst>
          </p:cNvPr>
          <p:cNvSpPr/>
          <p:nvPr/>
        </p:nvSpPr>
        <p:spPr>
          <a:xfrm>
            <a:off x="7172960" y="3627863"/>
            <a:ext cx="2296160" cy="590025"/>
          </a:xfrm>
          <a:prstGeom prst="accentBorderCallout1">
            <a:avLst>
              <a:gd name="adj1" fmla="val 22194"/>
              <a:gd name="adj2" fmla="val -5236"/>
              <a:gd name="adj3" fmla="val 112500"/>
              <a:gd name="adj4" fmla="val -11620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Khai báo CSS</a:t>
            </a:r>
          </a:p>
        </p:txBody>
      </p:sp>
      <p:sp>
        <p:nvSpPr>
          <p:cNvPr id="9" name="Callout: Line with Border and Accent Bar 8">
            <a:extLst>
              <a:ext uri="{FF2B5EF4-FFF2-40B4-BE49-F238E27FC236}">
                <a16:creationId xmlns:a16="http://schemas.microsoft.com/office/drawing/2014/main" id="{00F0BC0D-30F4-41D3-85D8-46F5B2E29708}"/>
              </a:ext>
            </a:extLst>
          </p:cNvPr>
          <p:cNvSpPr/>
          <p:nvPr/>
        </p:nvSpPr>
        <p:spPr>
          <a:xfrm>
            <a:off x="7172960" y="4501233"/>
            <a:ext cx="2296160" cy="590025"/>
          </a:xfrm>
          <a:prstGeom prst="accentBorderCallout1">
            <a:avLst>
              <a:gd name="adj1" fmla="val 22194"/>
              <a:gd name="adj2" fmla="val -5236"/>
              <a:gd name="adj3" fmla="val -8037"/>
              <a:gd name="adj4" fmla="val -3700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Khối khai báo CSS</a:t>
            </a:r>
          </a:p>
        </p:txBody>
      </p:sp>
      <p:sp>
        <p:nvSpPr>
          <p:cNvPr id="11" name="Callout: Line with Border and Accent Bar 10">
            <a:extLst>
              <a:ext uri="{FF2B5EF4-FFF2-40B4-BE49-F238E27FC236}">
                <a16:creationId xmlns:a16="http://schemas.microsoft.com/office/drawing/2014/main" id="{6E6F371E-1F17-4207-9966-4893CD2E8FAE}"/>
              </a:ext>
            </a:extLst>
          </p:cNvPr>
          <p:cNvSpPr/>
          <p:nvPr/>
        </p:nvSpPr>
        <p:spPr>
          <a:xfrm>
            <a:off x="7172960" y="5374603"/>
            <a:ext cx="2296160" cy="590025"/>
          </a:xfrm>
          <a:prstGeom prst="accentBorderCallout1">
            <a:avLst>
              <a:gd name="adj1" fmla="val 22194"/>
              <a:gd name="adj2" fmla="val -5236"/>
              <a:gd name="adj3" fmla="val -70028"/>
              <a:gd name="adj4" fmla="val -3169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atin typeface="Times New Roman" panose="02020603050405020304" pitchFamily="18" charset="0"/>
                <a:cs typeface="Times New Roman" panose="02020603050405020304" pitchFamily="18" charset="0"/>
              </a:rPr>
              <a:t>Bộ quy tắc CSS</a:t>
            </a:r>
          </a:p>
        </p:txBody>
      </p:sp>
    </p:spTree>
    <p:extLst>
      <p:ext uri="{BB962C8B-B14F-4D97-AF65-F5344CB8AC3E}">
        <p14:creationId xmlns:p14="http://schemas.microsoft.com/office/powerpoint/2010/main" val="12594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DB97-EFE4-4D44-AD98-4B6A6D470B6D}"/>
              </a:ext>
            </a:extLst>
          </p:cNvPr>
          <p:cNvSpPr>
            <a:spLocks noGrp="1"/>
          </p:cNvSpPr>
          <p:nvPr>
            <p:ph type="title"/>
          </p:nvPr>
        </p:nvSpPr>
        <p:spPr/>
        <p:txBody>
          <a:bodyPr>
            <a:normAutofit/>
          </a:bodyPr>
          <a:lstStyle/>
          <a:p>
            <a:r>
              <a:rPr lang="en-US"/>
              <a:t>2.3. Cách cấu trúc CSS</a:t>
            </a:r>
          </a:p>
        </p:txBody>
      </p:sp>
      <p:sp>
        <p:nvSpPr>
          <p:cNvPr id="3" name="Content Placeholder 2">
            <a:extLst>
              <a:ext uri="{FF2B5EF4-FFF2-40B4-BE49-F238E27FC236}">
                <a16:creationId xmlns:a16="http://schemas.microsoft.com/office/drawing/2014/main" id="{34A90066-6544-483A-83BA-DA6B9B9477D3}"/>
              </a:ext>
            </a:extLst>
          </p:cNvPr>
          <p:cNvSpPr>
            <a:spLocks noGrp="1"/>
          </p:cNvSpPr>
          <p:nvPr>
            <p:ph idx="1"/>
          </p:nvPr>
        </p:nvSpPr>
        <p:spPr/>
        <p:txBody>
          <a:bodyPr/>
          <a:lstStyle/>
          <a:p>
            <a:r>
              <a:rPr lang="en-US" b="1">
                <a:solidFill>
                  <a:schemeClr val="accent1">
                    <a:lumMod val="75000"/>
                  </a:schemeClr>
                </a:solidFill>
              </a:rPr>
              <a:t>c. Thuộc tính và giá trị</a:t>
            </a:r>
          </a:p>
          <a:p>
            <a:r>
              <a:rPr lang="en-US" b="1" u="sng"/>
              <a:t>Functions</a:t>
            </a:r>
          </a:p>
          <a:p>
            <a:pPr>
              <a:buFont typeface="Wingdings" panose="05000000000000000000" pitchFamily="2" charset="2"/>
              <a:buChar char="Ø"/>
            </a:pPr>
            <a:r>
              <a:rPr lang="vi-VN" sz="2400"/>
              <a:t>Trong khi hầu hết các giá trị là từ khóa hoặc giá trị số tương đối đơn giản, có một số giá trị có dạng hàm.</a:t>
            </a:r>
            <a:endParaRPr lang="en-US" sz="2400"/>
          </a:p>
        </p:txBody>
      </p:sp>
      <p:sp>
        <p:nvSpPr>
          <p:cNvPr id="4" name="Slide Number Placeholder 3">
            <a:extLst>
              <a:ext uri="{FF2B5EF4-FFF2-40B4-BE49-F238E27FC236}">
                <a16:creationId xmlns:a16="http://schemas.microsoft.com/office/drawing/2014/main" id="{269706EC-0667-4093-8246-3950B16EBE30}"/>
              </a:ext>
            </a:extLst>
          </p:cNvPr>
          <p:cNvSpPr>
            <a:spLocks noGrp="1"/>
          </p:cNvSpPr>
          <p:nvPr>
            <p:ph type="sldNum" sz="quarter" idx="12"/>
          </p:nvPr>
        </p:nvSpPr>
        <p:spPr/>
        <p:txBody>
          <a:bodyPr/>
          <a:lstStyle/>
          <a:p>
            <a:fld id="{5771DB1C-B372-4CFA-B223-ECAC3FCFC319}" type="slidenum">
              <a:rPr lang="en-US" smtClean="0"/>
              <a:t>42</a:t>
            </a:fld>
            <a:endParaRPr lang="en-US"/>
          </a:p>
        </p:txBody>
      </p:sp>
      <p:pic>
        <p:nvPicPr>
          <p:cNvPr id="5" name="Picture 4">
            <a:extLst>
              <a:ext uri="{FF2B5EF4-FFF2-40B4-BE49-F238E27FC236}">
                <a16:creationId xmlns:a16="http://schemas.microsoft.com/office/drawing/2014/main" id="{D615B39B-6F1F-4D27-A4C5-6D25950583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3259749"/>
            <a:ext cx="7279640" cy="723753"/>
          </a:xfrm>
          <a:prstGeom prst="rect">
            <a:avLst/>
          </a:prstGeom>
          <a:noFill/>
          <a:ln>
            <a:noFill/>
          </a:ln>
        </p:spPr>
      </p:pic>
      <p:pic>
        <p:nvPicPr>
          <p:cNvPr id="6" name="Picture 5">
            <a:extLst>
              <a:ext uri="{FF2B5EF4-FFF2-40B4-BE49-F238E27FC236}">
                <a16:creationId xmlns:a16="http://schemas.microsoft.com/office/drawing/2014/main" id="{B732C52B-62FF-4557-939A-6B83F43946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35422" y="2875280"/>
            <a:ext cx="3415277" cy="2565539"/>
          </a:xfrm>
          <a:prstGeom prst="rect">
            <a:avLst/>
          </a:prstGeom>
          <a:noFill/>
          <a:ln>
            <a:noFill/>
          </a:ln>
        </p:spPr>
      </p:pic>
      <p:pic>
        <p:nvPicPr>
          <p:cNvPr id="7" name="Picture 6">
            <a:extLst>
              <a:ext uri="{FF2B5EF4-FFF2-40B4-BE49-F238E27FC236}">
                <a16:creationId xmlns:a16="http://schemas.microsoft.com/office/drawing/2014/main" id="{3E66ECE5-B47A-4D64-8784-1BAFD3DE92D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8600" y="5450056"/>
            <a:ext cx="10814785" cy="881797"/>
          </a:xfrm>
          <a:prstGeom prst="rect">
            <a:avLst/>
          </a:prstGeom>
          <a:noFill/>
          <a:ln>
            <a:noFill/>
          </a:ln>
        </p:spPr>
      </p:pic>
      <p:sp>
        <p:nvSpPr>
          <p:cNvPr id="8" name="Arrow: Right 7">
            <a:extLst>
              <a:ext uri="{FF2B5EF4-FFF2-40B4-BE49-F238E27FC236}">
                <a16:creationId xmlns:a16="http://schemas.microsoft.com/office/drawing/2014/main" id="{662AC3BD-E1CC-4C0E-935E-45ACE4E3D477}"/>
              </a:ext>
            </a:extLst>
          </p:cNvPr>
          <p:cNvSpPr/>
          <p:nvPr/>
        </p:nvSpPr>
        <p:spPr>
          <a:xfrm rot="5400000">
            <a:off x="3922448" y="4410671"/>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Cross 8">
            <a:extLst>
              <a:ext uri="{FF2B5EF4-FFF2-40B4-BE49-F238E27FC236}">
                <a16:creationId xmlns:a16="http://schemas.microsoft.com/office/drawing/2014/main" id="{BF032BC5-FCB1-4C63-970D-FC6BE1FF2E50}"/>
              </a:ext>
            </a:extLst>
          </p:cNvPr>
          <p:cNvSpPr/>
          <p:nvPr/>
        </p:nvSpPr>
        <p:spPr>
          <a:xfrm>
            <a:off x="7823200" y="3429000"/>
            <a:ext cx="437662" cy="437662"/>
          </a:xfrm>
          <a:prstGeom prst="plu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0858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6BF4-BF34-4194-BF19-707924BCB64E}"/>
              </a:ext>
            </a:extLst>
          </p:cNvPr>
          <p:cNvSpPr>
            <a:spLocks noGrp="1"/>
          </p:cNvSpPr>
          <p:nvPr>
            <p:ph type="title"/>
          </p:nvPr>
        </p:nvSpPr>
        <p:spPr/>
        <p:txBody>
          <a:bodyPr>
            <a:normAutofit/>
          </a:bodyPr>
          <a:lstStyle/>
          <a:p>
            <a:r>
              <a:rPr lang="en-US"/>
              <a:t>2.4. Cách CSS hoạt động</a:t>
            </a:r>
          </a:p>
        </p:txBody>
      </p:sp>
      <p:sp>
        <p:nvSpPr>
          <p:cNvPr id="3" name="Content Placeholder 2">
            <a:extLst>
              <a:ext uri="{FF2B5EF4-FFF2-40B4-BE49-F238E27FC236}">
                <a16:creationId xmlns:a16="http://schemas.microsoft.com/office/drawing/2014/main" id="{1FA8184F-4054-4DB4-B20A-5C774004B1D6}"/>
              </a:ext>
            </a:extLst>
          </p:cNvPr>
          <p:cNvSpPr>
            <a:spLocks noGrp="1"/>
          </p:cNvSpPr>
          <p:nvPr>
            <p:ph idx="1"/>
          </p:nvPr>
        </p:nvSpPr>
        <p:spPr>
          <a:xfrm>
            <a:off x="228600" y="1276131"/>
            <a:ext cx="5549899" cy="4883369"/>
          </a:xfrm>
        </p:spPr>
        <p:txBody>
          <a:bodyPr>
            <a:normAutofit fontScale="85000" lnSpcReduction="20000"/>
          </a:bodyPr>
          <a:lstStyle/>
          <a:p>
            <a:pPr marL="0" indent="0" algn="l">
              <a:buNone/>
            </a:pPr>
            <a:r>
              <a:rPr lang="en-US" sz="3100"/>
              <a:t>Các bước cơ bản như sau:</a:t>
            </a:r>
          </a:p>
          <a:p>
            <a:pPr marL="514350" indent="-341313" algn="l">
              <a:buFont typeface="+mj-lt"/>
              <a:buAutoNum type="arabicPeriod"/>
            </a:pPr>
            <a:r>
              <a:rPr lang="vi-VN"/>
              <a:t>Trình duyệt tải HTML</a:t>
            </a:r>
            <a:r>
              <a:rPr lang="en-US"/>
              <a:t>.</a:t>
            </a:r>
          </a:p>
          <a:p>
            <a:pPr marL="514350" indent="-341313" algn="l">
              <a:buFont typeface="+mj-lt"/>
              <a:buAutoNum type="arabicPeriod"/>
            </a:pPr>
            <a:r>
              <a:rPr lang="vi-VN"/>
              <a:t>Chuyển đổi HTML thành DOM.</a:t>
            </a:r>
            <a:endParaRPr lang="en-US"/>
          </a:p>
          <a:p>
            <a:pPr marL="514350" indent="-341313" algn="l">
              <a:buFont typeface="+mj-lt"/>
              <a:buAutoNum type="arabicPeriod"/>
            </a:pPr>
            <a:r>
              <a:rPr lang="en-US"/>
              <a:t>T</a:t>
            </a:r>
            <a:r>
              <a:rPr lang="vi-VN"/>
              <a:t>ìm nạp các tài nguyên được liên kết với HTML</a:t>
            </a:r>
            <a:r>
              <a:rPr lang="en-US"/>
              <a:t> </a:t>
            </a:r>
            <a:r>
              <a:rPr lang="vi-VN"/>
              <a:t>và CSS</a:t>
            </a:r>
            <a:r>
              <a:rPr lang="en-US"/>
              <a:t>.</a:t>
            </a:r>
            <a:endParaRPr lang="vi-VN"/>
          </a:p>
          <a:p>
            <a:pPr marL="514350" indent="-341313" algn="l">
              <a:buFont typeface="+mj-lt"/>
              <a:buAutoNum type="arabicPeriod"/>
            </a:pPr>
            <a:r>
              <a:rPr lang="en-US"/>
              <a:t>P</a:t>
            </a:r>
            <a:r>
              <a:rPr lang="vi-VN"/>
              <a:t>hân tích cú pháp CSS và sắp xếp các quy tắc theo loại selector</a:t>
            </a:r>
            <a:r>
              <a:rPr lang="en-US"/>
              <a:t> </a:t>
            </a:r>
            <a:r>
              <a:rPr lang="en-US">
                <a:sym typeface="Symbol" panose="05050102010706020507" pitchFamily="18" charset="2"/>
              </a:rPr>
              <a:t></a:t>
            </a:r>
            <a:r>
              <a:rPr lang="vi-VN"/>
              <a:t> </a:t>
            </a:r>
            <a:r>
              <a:rPr lang="en-US"/>
              <a:t>Tìm </a:t>
            </a:r>
            <a:r>
              <a:rPr lang="vi-VN"/>
              <a:t>các quy tắc nên được áp dụng cho các nút trong DOM</a:t>
            </a:r>
            <a:r>
              <a:rPr lang="en-US"/>
              <a:t>.</a:t>
            </a:r>
            <a:endParaRPr lang="vi-VN"/>
          </a:p>
          <a:p>
            <a:pPr marL="514350" indent="-341313" algn="l">
              <a:buFont typeface="+mj-lt"/>
              <a:buAutoNum type="arabicPeriod"/>
            </a:pPr>
            <a:r>
              <a:rPr lang="vi-VN"/>
              <a:t>Render tree được bố trí trong cấu trúc </a:t>
            </a:r>
            <a:r>
              <a:rPr lang="en-US"/>
              <a:t>và</a:t>
            </a:r>
            <a:r>
              <a:rPr lang="vi-VN"/>
              <a:t> sẽ xuất hiện sau khi các quy tắc đã được áp dụng.</a:t>
            </a:r>
          </a:p>
          <a:p>
            <a:pPr marL="514350" indent="-341313" algn="l">
              <a:buFont typeface="+mj-lt"/>
              <a:buAutoNum type="arabicPeriod"/>
            </a:pPr>
            <a:r>
              <a:rPr lang="vi-VN"/>
              <a:t>Hình ảnh hiển thị trực quan của trang được hiển thị trên màn hình</a:t>
            </a:r>
            <a:r>
              <a:rPr lang="en-US"/>
              <a:t>.</a:t>
            </a:r>
            <a:endParaRPr lang="vi-VN"/>
          </a:p>
        </p:txBody>
      </p:sp>
      <p:sp>
        <p:nvSpPr>
          <p:cNvPr id="4" name="Slide Number Placeholder 3">
            <a:extLst>
              <a:ext uri="{FF2B5EF4-FFF2-40B4-BE49-F238E27FC236}">
                <a16:creationId xmlns:a16="http://schemas.microsoft.com/office/drawing/2014/main" id="{63AC5A5D-176E-4BFA-BFCD-1DAD164D861A}"/>
              </a:ext>
            </a:extLst>
          </p:cNvPr>
          <p:cNvSpPr>
            <a:spLocks noGrp="1"/>
          </p:cNvSpPr>
          <p:nvPr>
            <p:ph type="sldNum" sz="quarter" idx="12"/>
          </p:nvPr>
        </p:nvSpPr>
        <p:spPr/>
        <p:txBody>
          <a:bodyPr/>
          <a:lstStyle/>
          <a:p>
            <a:fld id="{5771DB1C-B372-4CFA-B223-ECAC3FCFC319}" type="slidenum">
              <a:rPr lang="en-US" smtClean="0"/>
              <a:t>43</a:t>
            </a:fld>
            <a:endParaRPr lang="en-US"/>
          </a:p>
        </p:txBody>
      </p:sp>
      <p:pic>
        <p:nvPicPr>
          <p:cNvPr id="5" name="Picture 4">
            <a:extLst>
              <a:ext uri="{FF2B5EF4-FFF2-40B4-BE49-F238E27FC236}">
                <a16:creationId xmlns:a16="http://schemas.microsoft.com/office/drawing/2014/main" id="{D3485893-A7AD-44BD-844F-26D7D8A7206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78499" y="2200910"/>
            <a:ext cx="6172200" cy="2456180"/>
          </a:xfrm>
          <a:prstGeom prst="rect">
            <a:avLst/>
          </a:prstGeom>
          <a:noFill/>
          <a:ln>
            <a:noFill/>
          </a:ln>
        </p:spPr>
      </p:pic>
    </p:spTree>
    <p:extLst>
      <p:ext uri="{BB962C8B-B14F-4D97-AF65-F5344CB8AC3E}">
        <p14:creationId xmlns:p14="http://schemas.microsoft.com/office/powerpoint/2010/main" val="84403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6BF4-BF34-4194-BF19-707924BCB64E}"/>
              </a:ext>
            </a:extLst>
          </p:cNvPr>
          <p:cNvSpPr>
            <a:spLocks noGrp="1"/>
          </p:cNvSpPr>
          <p:nvPr>
            <p:ph type="title"/>
          </p:nvPr>
        </p:nvSpPr>
        <p:spPr/>
        <p:txBody>
          <a:bodyPr>
            <a:normAutofit/>
          </a:bodyPr>
          <a:lstStyle/>
          <a:p>
            <a:r>
              <a:rPr lang="en-US"/>
              <a:t>2.4. Cách CSS hoạt động</a:t>
            </a:r>
          </a:p>
        </p:txBody>
      </p:sp>
      <p:graphicFrame>
        <p:nvGraphicFramePr>
          <p:cNvPr id="5" name="Content Placeholder 4">
            <a:extLst>
              <a:ext uri="{FF2B5EF4-FFF2-40B4-BE49-F238E27FC236}">
                <a16:creationId xmlns:a16="http://schemas.microsoft.com/office/drawing/2014/main" id="{D63BC86F-BF7C-4BC0-A3C9-FB01CF24AB2C}"/>
              </a:ext>
            </a:extLst>
          </p:cNvPr>
          <p:cNvGraphicFramePr>
            <a:graphicFrameLocks noGrp="1"/>
          </p:cNvGraphicFramePr>
          <p:nvPr>
            <p:ph idx="1"/>
            <p:extLst>
              <p:ext uri="{D42A27DB-BD31-4B8C-83A1-F6EECF244321}">
                <p14:modId xmlns:p14="http://schemas.microsoft.com/office/powerpoint/2010/main" val="702105467"/>
              </p:ext>
            </p:extLst>
          </p:nvPr>
        </p:nvGraphicFramePr>
        <p:xfrm>
          <a:off x="228600" y="1276350"/>
          <a:ext cx="1172210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3AC5A5D-176E-4BFA-BFCD-1DAD164D861A}"/>
              </a:ext>
            </a:extLst>
          </p:cNvPr>
          <p:cNvSpPr>
            <a:spLocks noGrp="1"/>
          </p:cNvSpPr>
          <p:nvPr>
            <p:ph type="sldNum" sz="quarter" idx="12"/>
          </p:nvPr>
        </p:nvSpPr>
        <p:spPr/>
        <p:txBody>
          <a:bodyPr/>
          <a:lstStyle/>
          <a:p>
            <a:fld id="{5771DB1C-B372-4CFA-B223-ECAC3FCFC319}" type="slidenum">
              <a:rPr lang="en-US" smtClean="0"/>
              <a:t>44</a:t>
            </a:fld>
            <a:endParaRPr lang="en-US"/>
          </a:p>
        </p:txBody>
      </p:sp>
    </p:spTree>
    <p:extLst>
      <p:ext uri="{BB962C8B-B14F-4D97-AF65-F5344CB8AC3E}">
        <p14:creationId xmlns:p14="http://schemas.microsoft.com/office/powerpoint/2010/main" val="2661103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9598-99AE-4141-9DC4-4BFAFA01EC41}"/>
              </a:ext>
            </a:extLst>
          </p:cNvPr>
          <p:cNvSpPr>
            <a:spLocks noGrp="1"/>
          </p:cNvSpPr>
          <p:nvPr>
            <p:ph type="title"/>
          </p:nvPr>
        </p:nvSpPr>
        <p:spPr/>
        <p:txBody>
          <a:bodyPr>
            <a:normAutofit/>
          </a:bodyPr>
          <a:lstStyle/>
          <a:p>
            <a:r>
              <a:rPr lang="en-US"/>
              <a:t>2.5. Xây dựng blocks</a:t>
            </a:r>
          </a:p>
        </p:txBody>
      </p:sp>
      <p:sp>
        <p:nvSpPr>
          <p:cNvPr id="3" name="Content Placeholder 2">
            <a:extLst>
              <a:ext uri="{FF2B5EF4-FFF2-40B4-BE49-F238E27FC236}">
                <a16:creationId xmlns:a16="http://schemas.microsoft.com/office/drawing/2014/main" id="{B1F8271D-4C57-44C1-911B-069661A8CB1A}"/>
              </a:ext>
            </a:extLst>
          </p:cNvPr>
          <p:cNvSpPr>
            <a:spLocks noGrp="1"/>
          </p:cNvSpPr>
          <p:nvPr>
            <p:ph idx="1"/>
          </p:nvPr>
        </p:nvSpPr>
        <p:spPr/>
        <p:txBody>
          <a:bodyPr>
            <a:normAutofit/>
          </a:bodyPr>
          <a:lstStyle/>
          <a:p>
            <a:r>
              <a:rPr lang="vi-VN" sz="3600"/>
              <a:t>a.	Backgrounds và borders</a:t>
            </a:r>
          </a:p>
          <a:p>
            <a:r>
              <a:rPr lang="vi-VN" sz="3600"/>
              <a:t>b.	Image và form</a:t>
            </a:r>
          </a:p>
        </p:txBody>
      </p:sp>
      <p:sp>
        <p:nvSpPr>
          <p:cNvPr id="4" name="Slide Number Placeholder 3">
            <a:extLst>
              <a:ext uri="{FF2B5EF4-FFF2-40B4-BE49-F238E27FC236}">
                <a16:creationId xmlns:a16="http://schemas.microsoft.com/office/drawing/2014/main" id="{F35600EF-471C-4CB5-99DA-53021D07548F}"/>
              </a:ext>
            </a:extLst>
          </p:cNvPr>
          <p:cNvSpPr>
            <a:spLocks noGrp="1"/>
          </p:cNvSpPr>
          <p:nvPr>
            <p:ph type="sldNum" sz="quarter" idx="12"/>
          </p:nvPr>
        </p:nvSpPr>
        <p:spPr/>
        <p:txBody>
          <a:bodyPr/>
          <a:lstStyle/>
          <a:p>
            <a:fld id="{5771DB1C-B372-4CFA-B223-ECAC3FCFC319}" type="slidenum">
              <a:rPr lang="en-US" smtClean="0"/>
              <a:t>45</a:t>
            </a:fld>
            <a:endParaRPr lang="en-US"/>
          </a:p>
        </p:txBody>
      </p:sp>
    </p:spTree>
    <p:extLst>
      <p:ext uri="{BB962C8B-B14F-4D97-AF65-F5344CB8AC3E}">
        <p14:creationId xmlns:p14="http://schemas.microsoft.com/office/powerpoint/2010/main" val="1510112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9598-99AE-4141-9DC4-4BFAFA01EC41}"/>
              </a:ext>
            </a:extLst>
          </p:cNvPr>
          <p:cNvSpPr>
            <a:spLocks noGrp="1"/>
          </p:cNvSpPr>
          <p:nvPr>
            <p:ph type="title"/>
          </p:nvPr>
        </p:nvSpPr>
        <p:spPr/>
        <p:txBody>
          <a:bodyPr>
            <a:normAutofit/>
          </a:bodyPr>
          <a:lstStyle/>
          <a:p>
            <a:r>
              <a:rPr lang="en-US"/>
              <a:t>2.5. Xây dựng blocks</a:t>
            </a:r>
          </a:p>
        </p:txBody>
      </p:sp>
      <p:sp>
        <p:nvSpPr>
          <p:cNvPr id="3" name="Content Placeholder 2">
            <a:extLst>
              <a:ext uri="{FF2B5EF4-FFF2-40B4-BE49-F238E27FC236}">
                <a16:creationId xmlns:a16="http://schemas.microsoft.com/office/drawing/2014/main" id="{B1F8271D-4C57-44C1-911B-069661A8CB1A}"/>
              </a:ext>
            </a:extLst>
          </p:cNvPr>
          <p:cNvSpPr>
            <a:spLocks noGrp="1"/>
          </p:cNvSpPr>
          <p:nvPr>
            <p:ph idx="1"/>
          </p:nvPr>
        </p:nvSpPr>
        <p:spPr>
          <a:xfrm>
            <a:off x="228600" y="1276131"/>
            <a:ext cx="5353365" cy="4883369"/>
          </a:xfrm>
        </p:spPr>
        <p:txBody>
          <a:bodyPr/>
          <a:lstStyle/>
          <a:p>
            <a:pPr algn="l"/>
            <a:r>
              <a:rPr lang="vi-VN" sz="2400" b="1">
                <a:solidFill>
                  <a:schemeClr val="accent1">
                    <a:lumMod val="75000"/>
                  </a:schemeClr>
                </a:solidFill>
              </a:rPr>
              <a:t>a.</a:t>
            </a:r>
            <a:r>
              <a:rPr lang="en-US" sz="2400" b="1">
                <a:solidFill>
                  <a:schemeClr val="accent1">
                    <a:lumMod val="75000"/>
                  </a:schemeClr>
                </a:solidFill>
              </a:rPr>
              <a:t> </a:t>
            </a:r>
            <a:r>
              <a:rPr lang="vi-VN" sz="2400" b="1">
                <a:solidFill>
                  <a:schemeClr val="accent1">
                    <a:lumMod val="75000"/>
                  </a:schemeClr>
                </a:solidFill>
              </a:rPr>
              <a:t>Backgrounds và borders</a:t>
            </a:r>
          </a:p>
          <a:p>
            <a:pPr algn="l"/>
            <a:r>
              <a:rPr lang="en-US" sz="2400" b="1" u="sng"/>
              <a:t>Tạo Backgrounds trong CSS</a:t>
            </a:r>
          </a:p>
          <a:p>
            <a:pPr algn="l">
              <a:buFont typeface="Wingdings" panose="05000000000000000000" pitchFamily="2" charset="2"/>
              <a:buChar char="Ø"/>
            </a:pPr>
            <a:r>
              <a:rPr lang="en-US" sz="2400" b="1" i="1"/>
              <a:t>Background colors</a:t>
            </a:r>
            <a:r>
              <a:rPr lang="en-US" sz="2400"/>
              <a:t>: Thuộc tính background-color xác định màu nền trên bất kỳ phần tử nào trong CSS. Thuộc tính chấp nhận bất kỳ &lt;color&gt; hợp lệ nào.</a:t>
            </a:r>
          </a:p>
          <a:p>
            <a:pPr algn="l"/>
            <a:endParaRPr lang="en-US"/>
          </a:p>
        </p:txBody>
      </p:sp>
      <p:sp>
        <p:nvSpPr>
          <p:cNvPr id="4" name="Slide Number Placeholder 3">
            <a:extLst>
              <a:ext uri="{FF2B5EF4-FFF2-40B4-BE49-F238E27FC236}">
                <a16:creationId xmlns:a16="http://schemas.microsoft.com/office/drawing/2014/main" id="{F35600EF-471C-4CB5-99DA-53021D07548F}"/>
              </a:ext>
            </a:extLst>
          </p:cNvPr>
          <p:cNvSpPr>
            <a:spLocks noGrp="1"/>
          </p:cNvSpPr>
          <p:nvPr>
            <p:ph type="sldNum" sz="quarter" idx="12"/>
          </p:nvPr>
        </p:nvSpPr>
        <p:spPr/>
        <p:txBody>
          <a:bodyPr/>
          <a:lstStyle/>
          <a:p>
            <a:fld id="{5771DB1C-B372-4CFA-B223-ECAC3FCFC319}" type="slidenum">
              <a:rPr lang="en-US" smtClean="0"/>
              <a:t>46</a:t>
            </a:fld>
            <a:endParaRPr lang="en-US"/>
          </a:p>
        </p:txBody>
      </p:sp>
      <p:pic>
        <p:nvPicPr>
          <p:cNvPr id="5" name="Picture 4">
            <a:extLst>
              <a:ext uri="{FF2B5EF4-FFF2-40B4-BE49-F238E27FC236}">
                <a16:creationId xmlns:a16="http://schemas.microsoft.com/office/drawing/2014/main" id="{5EC1AE49-DB86-4860-A53D-80FEA43A18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433128" y="2062146"/>
            <a:ext cx="5530272" cy="3942414"/>
          </a:xfrm>
          <a:prstGeom prst="rect">
            <a:avLst/>
          </a:prstGeom>
          <a:noFill/>
          <a:ln>
            <a:noFill/>
          </a:ln>
        </p:spPr>
      </p:pic>
      <p:pic>
        <p:nvPicPr>
          <p:cNvPr id="6" name="Picture 5">
            <a:extLst>
              <a:ext uri="{FF2B5EF4-FFF2-40B4-BE49-F238E27FC236}">
                <a16:creationId xmlns:a16="http://schemas.microsoft.com/office/drawing/2014/main" id="{EC9B5E59-300F-43A2-B071-1269EA68548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8600" y="4128280"/>
            <a:ext cx="4895336" cy="1581974"/>
          </a:xfrm>
          <a:prstGeom prst="rect">
            <a:avLst/>
          </a:prstGeom>
          <a:noFill/>
          <a:ln>
            <a:noFill/>
          </a:ln>
        </p:spPr>
      </p:pic>
      <p:sp>
        <p:nvSpPr>
          <p:cNvPr id="7" name="Arrow: Right 6">
            <a:extLst>
              <a:ext uri="{FF2B5EF4-FFF2-40B4-BE49-F238E27FC236}">
                <a16:creationId xmlns:a16="http://schemas.microsoft.com/office/drawing/2014/main" id="{945D2F8D-BCDA-4973-BD4C-91982E4187CA}"/>
              </a:ext>
            </a:extLst>
          </p:cNvPr>
          <p:cNvSpPr/>
          <p:nvPr/>
        </p:nvSpPr>
        <p:spPr>
          <a:xfrm flipH="1">
            <a:off x="5435600" y="4614467"/>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60483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9598-99AE-4141-9DC4-4BFAFA01EC41}"/>
              </a:ext>
            </a:extLst>
          </p:cNvPr>
          <p:cNvSpPr>
            <a:spLocks noGrp="1"/>
          </p:cNvSpPr>
          <p:nvPr>
            <p:ph type="title"/>
          </p:nvPr>
        </p:nvSpPr>
        <p:spPr/>
        <p:txBody>
          <a:bodyPr>
            <a:normAutofit/>
          </a:bodyPr>
          <a:lstStyle/>
          <a:p>
            <a:r>
              <a:rPr lang="en-US"/>
              <a:t>2.5. Xây dựng blocks</a:t>
            </a:r>
          </a:p>
        </p:txBody>
      </p:sp>
      <p:sp>
        <p:nvSpPr>
          <p:cNvPr id="3" name="Content Placeholder 2">
            <a:extLst>
              <a:ext uri="{FF2B5EF4-FFF2-40B4-BE49-F238E27FC236}">
                <a16:creationId xmlns:a16="http://schemas.microsoft.com/office/drawing/2014/main" id="{B1F8271D-4C57-44C1-911B-069661A8CB1A}"/>
              </a:ext>
            </a:extLst>
          </p:cNvPr>
          <p:cNvSpPr>
            <a:spLocks noGrp="1"/>
          </p:cNvSpPr>
          <p:nvPr>
            <p:ph idx="1"/>
          </p:nvPr>
        </p:nvSpPr>
        <p:spPr>
          <a:xfrm>
            <a:off x="228600" y="1276131"/>
            <a:ext cx="5771462" cy="4883369"/>
          </a:xfrm>
        </p:spPr>
        <p:txBody>
          <a:bodyPr>
            <a:normAutofit/>
          </a:bodyPr>
          <a:lstStyle/>
          <a:p>
            <a:pPr algn="l"/>
            <a:r>
              <a:rPr lang="vi-VN" sz="2400" b="1">
                <a:solidFill>
                  <a:schemeClr val="accent1">
                    <a:lumMod val="75000"/>
                  </a:schemeClr>
                </a:solidFill>
              </a:rPr>
              <a:t>a.</a:t>
            </a:r>
            <a:r>
              <a:rPr lang="en-US" sz="2400" b="1">
                <a:solidFill>
                  <a:schemeClr val="accent1">
                    <a:lumMod val="75000"/>
                  </a:schemeClr>
                </a:solidFill>
              </a:rPr>
              <a:t> </a:t>
            </a:r>
            <a:r>
              <a:rPr lang="vi-VN" sz="2400" b="1">
                <a:solidFill>
                  <a:schemeClr val="accent1">
                    <a:lumMod val="75000"/>
                  </a:schemeClr>
                </a:solidFill>
              </a:rPr>
              <a:t>Backgrounds và borders</a:t>
            </a:r>
          </a:p>
          <a:p>
            <a:pPr algn="l"/>
            <a:r>
              <a:rPr lang="en-US" sz="2400" b="1" u="sng"/>
              <a:t>Tạo Backgrounds trong CSS</a:t>
            </a:r>
          </a:p>
          <a:p>
            <a:pPr algn="l">
              <a:buFont typeface="Wingdings" panose="05000000000000000000" pitchFamily="2" charset="2"/>
              <a:buChar char="Ø"/>
            </a:pPr>
            <a:r>
              <a:rPr lang="en-US" sz="2400" b="1" i="1"/>
              <a:t>Background images</a:t>
            </a:r>
            <a:r>
              <a:rPr lang="en-US" sz="2400"/>
              <a:t>: Thuộc tính background-image cho phép hiển thị hình ảnh trong nền của một phần tử.</a:t>
            </a:r>
          </a:p>
        </p:txBody>
      </p:sp>
      <p:sp>
        <p:nvSpPr>
          <p:cNvPr id="4" name="Slide Number Placeholder 3">
            <a:extLst>
              <a:ext uri="{FF2B5EF4-FFF2-40B4-BE49-F238E27FC236}">
                <a16:creationId xmlns:a16="http://schemas.microsoft.com/office/drawing/2014/main" id="{F35600EF-471C-4CB5-99DA-53021D07548F}"/>
              </a:ext>
            </a:extLst>
          </p:cNvPr>
          <p:cNvSpPr>
            <a:spLocks noGrp="1"/>
          </p:cNvSpPr>
          <p:nvPr>
            <p:ph type="sldNum" sz="quarter" idx="12"/>
          </p:nvPr>
        </p:nvSpPr>
        <p:spPr/>
        <p:txBody>
          <a:bodyPr/>
          <a:lstStyle/>
          <a:p>
            <a:fld id="{5771DB1C-B372-4CFA-B223-ECAC3FCFC319}" type="slidenum">
              <a:rPr lang="en-US" smtClean="0"/>
              <a:t>47</a:t>
            </a:fld>
            <a:endParaRPr lang="en-US"/>
          </a:p>
        </p:txBody>
      </p:sp>
      <p:sp>
        <p:nvSpPr>
          <p:cNvPr id="7" name="Arrow: Right 6">
            <a:extLst>
              <a:ext uri="{FF2B5EF4-FFF2-40B4-BE49-F238E27FC236}">
                <a16:creationId xmlns:a16="http://schemas.microsoft.com/office/drawing/2014/main" id="{945D2F8D-BCDA-4973-BD4C-91982E4187CA}"/>
              </a:ext>
            </a:extLst>
          </p:cNvPr>
          <p:cNvSpPr/>
          <p:nvPr/>
        </p:nvSpPr>
        <p:spPr>
          <a:xfrm flipH="1">
            <a:off x="6000062" y="4614466"/>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C16988CB-715E-466C-B813-CD56BBBBE3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40371" y="1410407"/>
            <a:ext cx="4119992" cy="4664142"/>
          </a:xfrm>
          <a:prstGeom prst="rect">
            <a:avLst/>
          </a:prstGeom>
          <a:noFill/>
          <a:ln>
            <a:noFill/>
          </a:ln>
        </p:spPr>
      </p:pic>
      <p:pic>
        <p:nvPicPr>
          <p:cNvPr id="9" name="Picture 8">
            <a:extLst>
              <a:ext uri="{FF2B5EF4-FFF2-40B4-BE49-F238E27FC236}">
                <a16:creationId xmlns:a16="http://schemas.microsoft.com/office/drawing/2014/main" id="{832E3ACD-9447-48B8-B861-E0CF9D89EE7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78989" y="4412219"/>
            <a:ext cx="4261485" cy="1014095"/>
          </a:xfrm>
          <a:prstGeom prst="rect">
            <a:avLst/>
          </a:prstGeom>
          <a:noFill/>
          <a:ln>
            <a:noFill/>
          </a:ln>
        </p:spPr>
      </p:pic>
    </p:spTree>
    <p:extLst>
      <p:ext uri="{BB962C8B-B14F-4D97-AF65-F5344CB8AC3E}">
        <p14:creationId xmlns:p14="http://schemas.microsoft.com/office/powerpoint/2010/main" val="4099547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9598-99AE-4141-9DC4-4BFAFA01EC41}"/>
              </a:ext>
            </a:extLst>
          </p:cNvPr>
          <p:cNvSpPr>
            <a:spLocks noGrp="1"/>
          </p:cNvSpPr>
          <p:nvPr>
            <p:ph type="title"/>
          </p:nvPr>
        </p:nvSpPr>
        <p:spPr/>
        <p:txBody>
          <a:bodyPr>
            <a:normAutofit/>
          </a:bodyPr>
          <a:lstStyle/>
          <a:p>
            <a:r>
              <a:rPr lang="en-US"/>
              <a:t>2.5. Xây dựng blocks</a:t>
            </a:r>
          </a:p>
        </p:txBody>
      </p:sp>
      <p:sp>
        <p:nvSpPr>
          <p:cNvPr id="3" name="Content Placeholder 2">
            <a:extLst>
              <a:ext uri="{FF2B5EF4-FFF2-40B4-BE49-F238E27FC236}">
                <a16:creationId xmlns:a16="http://schemas.microsoft.com/office/drawing/2014/main" id="{B1F8271D-4C57-44C1-911B-069661A8CB1A}"/>
              </a:ext>
            </a:extLst>
          </p:cNvPr>
          <p:cNvSpPr>
            <a:spLocks noGrp="1"/>
          </p:cNvSpPr>
          <p:nvPr>
            <p:ph idx="1"/>
          </p:nvPr>
        </p:nvSpPr>
        <p:spPr>
          <a:xfrm>
            <a:off x="228600" y="1276131"/>
            <a:ext cx="5298440" cy="4883369"/>
          </a:xfrm>
        </p:spPr>
        <p:txBody>
          <a:bodyPr>
            <a:normAutofit/>
          </a:bodyPr>
          <a:lstStyle/>
          <a:p>
            <a:pPr algn="l"/>
            <a:r>
              <a:rPr lang="vi-VN" sz="2400" b="1">
                <a:solidFill>
                  <a:schemeClr val="accent1">
                    <a:lumMod val="75000"/>
                  </a:schemeClr>
                </a:solidFill>
              </a:rPr>
              <a:t>a.</a:t>
            </a:r>
            <a:r>
              <a:rPr lang="en-US" sz="2400" b="1">
                <a:solidFill>
                  <a:schemeClr val="accent1">
                    <a:lumMod val="75000"/>
                  </a:schemeClr>
                </a:solidFill>
              </a:rPr>
              <a:t> </a:t>
            </a:r>
            <a:r>
              <a:rPr lang="vi-VN" sz="2400" b="1">
                <a:solidFill>
                  <a:schemeClr val="accent1">
                    <a:lumMod val="75000"/>
                  </a:schemeClr>
                </a:solidFill>
              </a:rPr>
              <a:t>Backgrounds và borders</a:t>
            </a:r>
          </a:p>
          <a:p>
            <a:pPr algn="l"/>
            <a:r>
              <a:rPr lang="vi-VN" sz="2400" b="1" u="sng"/>
              <a:t>Borders</a:t>
            </a:r>
          </a:p>
          <a:p>
            <a:pPr algn="l">
              <a:buFont typeface="Wingdings" panose="05000000000000000000" pitchFamily="2" charset="2"/>
              <a:buChar char="Ø"/>
            </a:pPr>
            <a:r>
              <a:rPr lang="en-US" sz="2400"/>
              <a:t>S</a:t>
            </a:r>
            <a:r>
              <a:rPr lang="vi-VN" sz="2400"/>
              <a:t>ử dụng thuộc tính viết tắt đặt color, width và style của border trong một dòng CSS.</a:t>
            </a:r>
          </a:p>
          <a:p>
            <a:pPr marL="0" indent="0" algn="l">
              <a:buNone/>
            </a:pPr>
            <a:endParaRPr lang="en-US" sz="2400"/>
          </a:p>
        </p:txBody>
      </p:sp>
      <p:sp>
        <p:nvSpPr>
          <p:cNvPr id="4" name="Slide Number Placeholder 3">
            <a:extLst>
              <a:ext uri="{FF2B5EF4-FFF2-40B4-BE49-F238E27FC236}">
                <a16:creationId xmlns:a16="http://schemas.microsoft.com/office/drawing/2014/main" id="{F35600EF-471C-4CB5-99DA-53021D07548F}"/>
              </a:ext>
            </a:extLst>
          </p:cNvPr>
          <p:cNvSpPr>
            <a:spLocks noGrp="1"/>
          </p:cNvSpPr>
          <p:nvPr>
            <p:ph type="sldNum" sz="quarter" idx="12"/>
          </p:nvPr>
        </p:nvSpPr>
        <p:spPr/>
        <p:txBody>
          <a:bodyPr/>
          <a:lstStyle/>
          <a:p>
            <a:fld id="{5771DB1C-B372-4CFA-B223-ECAC3FCFC319}" type="slidenum">
              <a:rPr lang="en-US" smtClean="0"/>
              <a:t>48</a:t>
            </a:fld>
            <a:endParaRPr lang="en-US"/>
          </a:p>
        </p:txBody>
      </p:sp>
      <p:pic>
        <p:nvPicPr>
          <p:cNvPr id="5" name="Picture 4">
            <a:extLst>
              <a:ext uri="{FF2B5EF4-FFF2-40B4-BE49-F238E27FC236}">
                <a16:creationId xmlns:a16="http://schemas.microsoft.com/office/drawing/2014/main" id="{C96801BE-6508-4753-A8E6-A2A43A4D69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64962" y="1385504"/>
            <a:ext cx="5162233" cy="4773996"/>
          </a:xfrm>
          <a:prstGeom prst="rect">
            <a:avLst/>
          </a:prstGeom>
          <a:noFill/>
          <a:ln>
            <a:noFill/>
          </a:ln>
        </p:spPr>
      </p:pic>
      <p:pic>
        <p:nvPicPr>
          <p:cNvPr id="6" name="Picture 5">
            <a:extLst>
              <a:ext uri="{FF2B5EF4-FFF2-40B4-BE49-F238E27FC236}">
                <a16:creationId xmlns:a16="http://schemas.microsoft.com/office/drawing/2014/main" id="{AAD8C764-FCD0-4B81-AF42-8404240555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2420" y="3717815"/>
            <a:ext cx="5214618" cy="2094450"/>
          </a:xfrm>
          <a:prstGeom prst="rect">
            <a:avLst/>
          </a:prstGeom>
          <a:noFill/>
          <a:ln>
            <a:noFill/>
          </a:ln>
        </p:spPr>
      </p:pic>
      <p:sp>
        <p:nvSpPr>
          <p:cNvPr id="7" name="Arrow: Right 6">
            <a:extLst>
              <a:ext uri="{FF2B5EF4-FFF2-40B4-BE49-F238E27FC236}">
                <a16:creationId xmlns:a16="http://schemas.microsoft.com/office/drawing/2014/main" id="{18F55312-590D-41E5-984F-198D9DD6B3A8}"/>
              </a:ext>
            </a:extLst>
          </p:cNvPr>
          <p:cNvSpPr/>
          <p:nvPr/>
        </p:nvSpPr>
        <p:spPr>
          <a:xfrm flipH="1">
            <a:off x="5755640" y="4460240"/>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94681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9598-99AE-4141-9DC4-4BFAFA01EC41}"/>
              </a:ext>
            </a:extLst>
          </p:cNvPr>
          <p:cNvSpPr>
            <a:spLocks noGrp="1"/>
          </p:cNvSpPr>
          <p:nvPr>
            <p:ph type="title"/>
          </p:nvPr>
        </p:nvSpPr>
        <p:spPr/>
        <p:txBody>
          <a:bodyPr>
            <a:normAutofit/>
          </a:bodyPr>
          <a:lstStyle/>
          <a:p>
            <a:r>
              <a:rPr lang="en-US"/>
              <a:t>2.5. Xây dựng blocks</a:t>
            </a:r>
          </a:p>
        </p:txBody>
      </p:sp>
      <p:sp>
        <p:nvSpPr>
          <p:cNvPr id="3" name="Content Placeholder 2">
            <a:extLst>
              <a:ext uri="{FF2B5EF4-FFF2-40B4-BE49-F238E27FC236}">
                <a16:creationId xmlns:a16="http://schemas.microsoft.com/office/drawing/2014/main" id="{B1F8271D-4C57-44C1-911B-069661A8CB1A}"/>
              </a:ext>
            </a:extLst>
          </p:cNvPr>
          <p:cNvSpPr>
            <a:spLocks noGrp="1"/>
          </p:cNvSpPr>
          <p:nvPr>
            <p:ph idx="1"/>
          </p:nvPr>
        </p:nvSpPr>
        <p:spPr/>
        <p:txBody>
          <a:bodyPr/>
          <a:lstStyle/>
          <a:p>
            <a:r>
              <a:rPr lang="vi-VN" b="1">
                <a:solidFill>
                  <a:schemeClr val="accent1">
                    <a:lumMod val="75000"/>
                  </a:schemeClr>
                </a:solidFill>
              </a:rPr>
              <a:t>b.</a:t>
            </a:r>
            <a:r>
              <a:rPr lang="en-US" b="1">
                <a:solidFill>
                  <a:schemeClr val="accent1">
                    <a:lumMod val="75000"/>
                  </a:schemeClr>
                </a:solidFill>
              </a:rPr>
              <a:t> </a:t>
            </a:r>
            <a:r>
              <a:rPr lang="vi-VN" b="1">
                <a:solidFill>
                  <a:schemeClr val="accent1">
                    <a:lumMod val="75000"/>
                  </a:schemeClr>
                </a:solidFill>
              </a:rPr>
              <a:t>Image và form</a:t>
            </a:r>
          </a:p>
          <a:p>
            <a:r>
              <a:rPr lang="vi-VN" b="1" u="sng"/>
              <a:t>Image</a:t>
            </a:r>
            <a:endParaRPr lang="vi-VN"/>
          </a:p>
        </p:txBody>
      </p:sp>
      <p:sp>
        <p:nvSpPr>
          <p:cNvPr id="4" name="Slide Number Placeholder 3">
            <a:extLst>
              <a:ext uri="{FF2B5EF4-FFF2-40B4-BE49-F238E27FC236}">
                <a16:creationId xmlns:a16="http://schemas.microsoft.com/office/drawing/2014/main" id="{F35600EF-471C-4CB5-99DA-53021D07548F}"/>
              </a:ext>
            </a:extLst>
          </p:cNvPr>
          <p:cNvSpPr>
            <a:spLocks noGrp="1"/>
          </p:cNvSpPr>
          <p:nvPr>
            <p:ph type="sldNum" sz="quarter" idx="12"/>
          </p:nvPr>
        </p:nvSpPr>
        <p:spPr/>
        <p:txBody>
          <a:bodyPr/>
          <a:lstStyle/>
          <a:p>
            <a:fld id="{5771DB1C-B372-4CFA-B223-ECAC3FCFC319}" type="slidenum">
              <a:rPr lang="en-US" smtClean="0"/>
              <a:t>49</a:t>
            </a:fld>
            <a:endParaRPr lang="en-US"/>
          </a:p>
        </p:txBody>
      </p:sp>
      <p:graphicFrame>
        <p:nvGraphicFramePr>
          <p:cNvPr id="5" name="Diagram 4">
            <a:extLst>
              <a:ext uri="{FF2B5EF4-FFF2-40B4-BE49-F238E27FC236}">
                <a16:creationId xmlns:a16="http://schemas.microsoft.com/office/drawing/2014/main" id="{4D863CA2-3A54-4395-9DFC-E29B48E393CC}"/>
              </a:ext>
            </a:extLst>
          </p:cNvPr>
          <p:cNvGraphicFramePr/>
          <p:nvPr>
            <p:extLst>
              <p:ext uri="{D42A27DB-BD31-4B8C-83A1-F6EECF244321}">
                <p14:modId xmlns:p14="http://schemas.microsoft.com/office/powerpoint/2010/main" val="2812240531"/>
              </p:ext>
            </p:extLst>
          </p:nvPr>
        </p:nvGraphicFramePr>
        <p:xfrm>
          <a:off x="241300" y="2357120"/>
          <a:ext cx="5285740" cy="3802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3A7D4E5B-6E10-4547-AC98-9EC55B2D447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760719" y="1744345"/>
            <a:ext cx="6189980" cy="4161790"/>
          </a:xfrm>
          <a:prstGeom prst="rect">
            <a:avLst/>
          </a:prstGeom>
          <a:noFill/>
          <a:ln>
            <a:noFill/>
          </a:ln>
        </p:spPr>
      </p:pic>
    </p:spTree>
    <p:extLst>
      <p:ext uri="{BB962C8B-B14F-4D97-AF65-F5344CB8AC3E}">
        <p14:creationId xmlns:p14="http://schemas.microsoft.com/office/powerpoint/2010/main" val="2387738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1. Giới thiệu</a:t>
            </a:r>
          </a:p>
        </p:txBody>
      </p:sp>
      <p:graphicFrame>
        <p:nvGraphicFramePr>
          <p:cNvPr id="5" name="Content Placeholder 4">
            <a:extLst>
              <a:ext uri="{FF2B5EF4-FFF2-40B4-BE49-F238E27FC236}">
                <a16:creationId xmlns:a16="http://schemas.microsoft.com/office/drawing/2014/main" id="{C017C065-5508-485B-9A02-FF0FBF1BEA54}"/>
              </a:ext>
            </a:extLst>
          </p:cNvPr>
          <p:cNvGraphicFramePr>
            <a:graphicFrameLocks noGrp="1"/>
          </p:cNvGraphicFramePr>
          <p:nvPr>
            <p:ph idx="1"/>
            <p:extLst>
              <p:ext uri="{D42A27DB-BD31-4B8C-83A1-F6EECF244321}">
                <p14:modId xmlns:p14="http://schemas.microsoft.com/office/powerpoint/2010/main" val="2542704204"/>
              </p:ext>
            </p:extLst>
          </p:nvPr>
        </p:nvGraphicFramePr>
        <p:xfrm>
          <a:off x="228600" y="1276350"/>
          <a:ext cx="512572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5</a:t>
            </a:fld>
            <a:endParaRPr lang="en-US"/>
          </a:p>
        </p:txBody>
      </p:sp>
      <p:sp>
        <p:nvSpPr>
          <p:cNvPr id="6" name="Callout: Line with Border and Accent Bar 5">
            <a:extLst>
              <a:ext uri="{FF2B5EF4-FFF2-40B4-BE49-F238E27FC236}">
                <a16:creationId xmlns:a16="http://schemas.microsoft.com/office/drawing/2014/main" id="{2848B5C7-C522-4ADC-A64A-B85BC1ABE96D}"/>
              </a:ext>
            </a:extLst>
          </p:cNvPr>
          <p:cNvSpPr/>
          <p:nvPr/>
        </p:nvSpPr>
        <p:spPr>
          <a:xfrm>
            <a:off x="6587408" y="1727200"/>
            <a:ext cx="5363291" cy="4074160"/>
          </a:xfrm>
          <a:prstGeom prst="accentBorderCallout1">
            <a:avLst>
              <a:gd name="adj1" fmla="val 87578"/>
              <a:gd name="adj2" fmla="val -5302"/>
              <a:gd name="adj3" fmla="val 88061"/>
              <a:gd name="adj4" fmla="val -42311"/>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vi-VN" sz="2400">
                <a:latin typeface="+mj-lt"/>
              </a:rPr>
              <a:t>Cùng với HTML và JavaScript, CSS là một trong những công nghệ cốt lõi của World Wide Web.</a:t>
            </a:r>
            <a:endParaRPr lang="en-US" sz="2400">
              <a:latin typeface="+mj-lt"/>
            </a:endParaRPr>
          </a:p>
          <a:p>
            <a:pPr marL="285750" indent="-285750">
              <a:buFont typeface="Arial" panose="020B0604020202020204" pitchFamily="34" charset="0"/>
              <a:buChar char="•"/>
            </a:pPr>
            <a:r>
              <a:rPr lang="vi-VN" sz="2400">
                <a:latin typeface="+mj-lt"/>
              </a:rPr>
              <a:t>Nếu bạn có một số hiểu biết về HTML và đang muốn nâng cao kỹ năng phát triển giao diện người dùng của mình, học CSS là một bước tuyệt vời tiếp theo.</a:t>
            </a:r>
            <a:endParaRPr lang="en-US" sz="2400">
              <a:latin typeface="+mj-lt"/>
            </a:endParaRPr>
          </a:p>
          <a:p>
            <a:pPr marL="285750" indent="-285750">
              <a:buFont typeface="Arial" panose="020B0604020202020204" pitchFamily="34" charset="0"/>
              <a:buChar char="•"/>
            </a:pPr>
            <a:r>
              <a:rPr lang="vi-VN" sz="2400" b="1">
                <a:solidFill>
                  <a:schemeClr val="accent1">
                    <a:lumMod val="75000"/>
                  </a:schemeClr>
                </a:solidFill>
                <a:latin typeface="+mj-lt"/>
              </a:rPr>
              <a:t>Cascading Style Sheets (CSS) là công nghệ đầu tiên bạn nên bắt đầu học sau HTML.</a:t>
            </a:r>
            <a:endParaRPr lang="en-US" sz="2400" b="1">
              <a:solidFill>
                <a:schemeClr val="accent1">
                  <a:lumMod val="75000"/>
                </a:schemeClr>
              </a:solidFill>
              <a:latin typeface="+mj-lt"/>
            </a:endParaRPr>
          </a:p>
        </p:txBody>
      </p:sp>
    </p:spTree>
    <p:extLst>
      <p:ext uri="{BB962C8B-B14F-4D97-AF65-F5344CB8AC3E}">
        <p14:creationId xmlns:p14="http://schemas.microsoft.com/office/powerpoint/2010/main" val="40264583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9598-99AE-4141-9DC4-4BFAFA01EC41}"/>
              </a:ext>
            </a:extLst>
          </p:cNvPr>
          <p:cNvSpPr>
            <a:spLocks noGrp="1"/>
          </p:cNvSpPr>
          <p:nvPr>
            <p:ph type="title"/>
          </p:nvPr>
        </p:nvSpPr>
        <p:spPr/>
        <p:txBody>
          <a:bodyPr>
            <a:normAutofit/>
          </a:bodyPr>
          <a:lstStyle/>
          <a:p>
            <a:r>
              <a:rPr lang="en-US"/>
              <a:t>2.5. Xây dựng blocks</a:t>
            </a:r>
          </a:p>
        </p:txBody>
      </p:sp>
      <p:sp>
        <p:nvSpPr>
          <p:cNvPr id="3" name="Content Placeholder 2">
            <a:extLst>
              <a:ext uri="{FF2B5EF4-FFF2-40B4-BE49-F238E27FC236}">
                <a16:creationId xmlns:a16="http://schemas.microsoft.com/office/drawing/2014/main" id="{B1F8271D-4C57-44C1-911B-069661A8CB1A}"/>
              </a:ext>
            </a:extLst>
          </p:cNvPr>
          <p:cNvSpPr>
            <a:spLocks noGrp="1"/>
          </p:cNvSpPr>
          <p:nvPr>
            <p:ph idx="1"/>
          </p:nvPr>
        </p:nvSpPr>
        <p:spPr/>
        <p:txBody>
          <a:bodyPr>
            <a:normAutofit/>
          </a:bodyPr>
          <a:lstStyle/>
          <a:p>
            <a:r>
              <a:rPr lang="vi-VN" sz="2400" b="1">
                <a:solidFill>
                  <a:schemeClr val="accent1">
                    <a:lumMod val="75000"/>
                  </a:schemeClr>
                </a:solidFill>
              </a:rPr>
              <a:t>b. Image và form</a:t>
            </a:r>
          </a:p>
          <a:p>
            <a:r>
              <a:rPr lang="vi-VN" sz="2400" b="1" u="sng"/>
              <a:t>Image</a:t>
            </a:r>
            <a:endParaRPr lang="en-US" sz="2400"/>
          </a:p>
        </p:txBody>
      </p:sp>
      <p:sp>
        <p:nvSpPr>
          <p:cNvPr id="4" name="Slide Number Placeholder 3">
            <a:extLst>
              <a:ext uri="{FF2B5EF4-FFF2-40B4-BE49-F238E27FC236}">
                <a16:creationId xmlns:a16="http://schemas.microsoft.com/office/drawing/2014/main" id="{F35600EF-471C-4CB5-99DA-53021D07548F}"/>
              </a:ext>
            </a:extLst>
          </p:cNvPr>
          <p:cNvSpPr>
            <a:spLocks noGrp="1"/>
          </p:cNvSpPr>
          <p:nvPr>
            <p:ph type="sldNum" sz="quarter" idx="12"/>
          </p:nvPr>
        </p:nvSpPr>
        <p:spPr/>
        <p:txBody>
          <a:bodyPr/>
          <a:lstStyle/>
          <a:p>
            <a:fld id="{5771DB1C-B372-4CFA-B223-ECAC3FCFC319}" type="slidenum">
              <a:rPr lang="en-US" smtClean="0"/>
              <a:t>50</a:t>
            </a:fld>
            <a:endParaRPr lang="en-US"/>
          </a:p>
        </p:txBody>
      </p:sp>
      <p:pic>
        <p:nvPicPr>
          <p:cNvPr id="6" name="Picture 5">
            <a:extLst>
              <a:ext uri="{FF2B5EF4-FFF2-40B4-BE49-F238E27FC236}">
                <a16:creationId xmlns:a16="http://schemas.microsoft.com/office/drawing/2014/main" id="{FA4FDC2F-B7D7-4799-9288-B64B5C11CE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510595" y="2524986"/>
            <a:ext cx="2440104" cy="3659688"/>
          </a:xfrm>
          <a:prstGeom prst="rect">
            <a:avLst/>
          </a:prstGeom>
          <a:noFill/>
          <a:ln>
            <a:noFill/>
          </a:ln>
        </p:spPr>
      </p:pic>
      <p:pic>
        <p:nvPicPr>
          <p:cNvPr id="7" name="Picture 6">
            <a:extLst>
              <a:ext uri="{FF2B5EF4-FFF2-40B4-BE49-F238E27FC236}">
                <a16:creationId xmlns:a16="http://schemas.microsoft.com/office/drawing/2014/main" id="{840F98F1-636B-405F-A2F3-7C67748346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384020" y="1447796"/>
            <a:ext cx="7579380" cy="1001668"/>
          </a:xfrm>
          <a:prstGeom prst="rect">
            <a:avLst/>
          </a:prstGeom>
          <a:noFill/>
          <a:ln>
            <a:noFill/>
          </a:ln>
        </p:spPr>
      </p:pic>
      <p:pic>
        <p:nvPicPr>
          <p:cNvPr id="8" name="Picture 7">
            <a:extLst>
              <a:ext uri="{FF2B5EF4-FFF2-40B4-BE49-F238E27FC236}">
                <a16:creationId xmlns:a16="http://schemas.microsoft.com/office/drawing/2014/main" id="{CD66CA25-8F8B-42F3-8C6C-2E3EE818533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8599" y="2965232"/>
            <a:ext cx="8282939" cy="3219442"/>
          </a:xfrm>
          <a:prstGeom prst="rect">
            <a:avLst/>
          </a:prstGeom>
          <a:noFill/>
          <a:ln>
            <a:noFill/>
          </a:ln>
        </p:spPr>
      </p:pic>
      <p:sp>
        <p:nvSpPr>
          <p:cNvPr id="9" name="Arrow: Right 8">
            <a:extLst>
              <a:ext uri="{FF2B5EF4-FFF2-40B4-BE49-F238E27FC236}">
                <a16:creationId xmlns:a16="http://schemas.microsoft.com/office/drawing/2014/main" id="{8A77A400-7C13-4B68-AD22-7D29DE3A0611}"/>
              </a:ext>
            </a:extLst>
          </p:cNvPr>
          <p:cNvSpPr/>
          <p:nvPr/>
        </p:nvSpPr>
        <p:spPr>
          <a:xfrm flipH="1">
            <a:off x="8670706" y="4270153"/>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17545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9598-99AE-4141-9DC4-4BFAFA01EC41}"/>
              </a:ext>
            </a:extLst>
          </p:cNvPr>
          <p:cNvSpPr>
            <a:spLocks noGrp="1"/>
          </p:cNvSpPr>
          <p:nvPr>
            <p:ph type="title"/>
          </p:nvPr>
        </p:nvSpPr>
        <p:spPr/>
        <p:txBody>
          <a:bodyPr>
            <a:normAutofit/>
          </a:bodyPr>
          <a:lstStyle/>
          <a:p>
            <a:r>
              <a:rPr lang="en-US"/>
              <a:t>2.5. Xây dựng blocks</a:t>
            </a:r>
          </a:p>
        </p:txBody>
      </p:sp>
      <p:sp>
        <p:nvSpPr>
          <p:cNvPr id="3" name="Content Placeholder 2">
            <a:extLst>
              <a:ext uri="{FF2B5EF4-FFF2-40B4-BE49-F238E27FC236}">
                <a16:creationId xmlns:a16="http://schemas.microsoft.com/office/drawing/2014/main" id="{B1F8271D-4C57-44C1-911B-069661A8CB1A}"/>
              </a:ext>
            </a:extLst>
          </p:cNvPr>
          <p:cNvSpPr>
            <a:spLocks noGrp="1"/>
          </p:cNvSpPr>
          <p:nvPr>
            <p:ph idx="1"/>
          </p:nvPr>
        </p:nvSpPr>
        <p:spPr/>
        <p:txBody>
          <a:bodyPr>
            <a:normAutofit/>
          </a:bodyPr>
          <a:lstStyle/>
          <a:p>
            <a:r>
              <a:rPr lang="vi-VN" sz="2400" b="1">
                <a:solidFill>
                  <a:schemeClr val="accent1">
                    <a:lumMod val="75000"/>
                  </a:schemeClr>
                </a:solidFill>
              </a:rPr>
              <a:t>b. Image và form</a:t>
            </a:r>
          </a:p>
          <a:p>
            <a:r>
              <a:rPr lang="en-US" sz="2400" b="1" u="sng"/>
              <a:t>Form</a:t>
            </a:r>
            <a:endParaRPr lang="en-US" sz="2400"/>
          </a:p>
        </p:txBody>
      </p:sp>
      <p:sp>
        <p:nvSpPr>
          <p:cNvPr id="4" name="Slide Number Placeholder 3">
            <a:extLst>
              <a:ext uri="{FF2B5EF4-FFF2-40B4-BE49-F238E27FC236}">
                <a16:creationId xmlns:a16="http://schemas.microsoft.com/office/drawing/2014/main" id="{F35600EF-471C-4CB5-99DA-53021D07548F}"/>
              </a:ext>
            </a:extLst>
          </p:cNvPr>
          <p:cNvSpPr>
            <a:spLocks noGrp="1"/>
          </p:cNvSpPr>
          <p:nvPr>
            <p:ph type="sldNum" sz="quarter" idx="12"/>
          </p:nvPr>
        </p:nvSpPr>
        <p:spPr/>
        <p:txBody>
          <a:bodyPr/>
          <a:lstStyle/>
          <a:p>
            <a:fld id="{5771DB1C-B372-4CFA-B223-ECAC3FCFC319}" type="slidenum">
              <a:rPr lang="en-US" smtClean="0"/>
              <a:t>51</a:t>
            </a:fld>
            <a:endParaRPr lang="en-US"/>
          </a:p>
        </p:txBody>
      </p:sp>
      <p:graphicFrame>
        <p:nvGraphicFramePr>
          <p:cNvPr id="5" name="Diagram 4">
            <a:extLst>
              <a:ext uri="{FF2B5EF4-FFF2-40B4-BE49-F238E27FC236}">
                <a16:creationId xmlns:a16="http://schemas.microsoft.com/office/drawing/2014/main" id="{ED1B0F85-95BA-4176-868D-F25B69719FE2}"/>
              </a:ext>
            </a:extLst>
          </p:cNvPr>
          <p:cNvGraphicFramePr/>
          <p:nvPr>
            <p:extLst>
              <p:ext uri="{D42A27DB-BD31-4B8C-83A1-F6EECF244321}">
                <p14:modId xmlns:p14="http://schemas.microsoft.com/office/powerpoint/2010/main" val="4132698319"/>
              </p:ext>
            </p:extLst>
          </p:nvPr>
        </p:nvGraphicFramePr>
        <p:xfrm>
          <a:off x="228599" y="2235200"/>
          <a:ext cx="11722099" cy="4032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931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9598-99AE-4141-9DC4-4BFAFA01EC41}"/>
              </a:ext>
            </a:extLst>
          </p:cNvPr>
          <p:cNvSpPr>
            <a:spLocks noGrp="1"/>
          </p:cNvSpPr>
          <p:nvPr>
            <p:ph type="title"/>
          </p:nvPr>
        </p:nvSpPr>
        <p:spPr/>
        <p:txBody>
          <a:bodyPr>
            <a:normAutofit/>
          </a:bodyPr>
          <a:lstStyle/>
          <a:p>
            <a:r>
              <a:rPr lang="en-US"/>
              <a:t>2.5. Xây dựng blocks</a:t>
            </a:r>
          </a:p>
        </p:txBody>
      </p:sp>
      <p:sp>
        <p:nvSpPr>
          <p:cNvPr id="3" name="Content Placeholder 2">
            <a:extLst>
              <a:ext uri="{FF2B5EF4-FFF2-40B4-BE49-F238E27FC236}">
                <a16:creationId xmlns:a16="http://schemas.microsoft.com/office/drawing/2014/main" id="{B1F8271D-4C57-44C1-911B-069661A8CB1A}"/>
              </a:ext>
            </a:extLst>
          </p:cNvPr>
          <p:cNvSpPr>
            <a:spLocks noGrp="1"/>
          </p:cNvSpPr>
          <p:nvPr>
            <p:ph idx="1"/>
          </p:nvPr>
        </p:nvSpPr>
        <p:spPr/>
        <p:txBody>
          <a:bodyPr>
            <a:normAutofit/>
          </a:bodyPr>
          <a:lstStyle/>
          <a:p>
            <a:r>
              <a:rPr lang="vi-VN" sz="2400" b="1">
                <a:solidFill>
                  <a:schemeClr val="accent1">
                    <a:lumMod val="75000"/>
                  </a:schemeClr>
                </a:solidFill>
              </a:rPr>
              <a:t>b. Image và form</a:t>
            </a:r>
          </a:p>
          <a:p>
            <a:r>
              <a:rPr lang="en-US" sz="2400" b="1" u="sng"/>
              <a:t>Form</a:t>
            </a:r>
            <a:endParaRPr lang="en-US" sz="2400"/>
          </a:p>
        </p:txBody>
      </p:sp>
      <p:sp>
        <p:nvSpPr>
          <p:cNvPr id="4" name="Slide Number Placeholder 3">
            <a:extLst>
              <a:ext uri="{FF2B5EF4-FFF2-40B4-BE49-F238E27FC236}">
                <a16:creationId xmlns:a16="http://schemas.microsoft.com/office/drawing/2014/main" id="{F35600EF-471C-4CB5-99DA-53021D07548F}"/>
              </a:ext>
            </a:extLst>
          </p:cNvPr>
          <p:cNvSpPr>
            <a:spLocks noGrp="1"/>
          </p:cNvSpPr>
          <p:nvPr>
            <p:ph type="sldNum" sz="quarter" idx="12"/>
          </p:nvPr>
        </p:nvSpPr>
        <p:spPr/>
        <p:txBody>
          <a:bodyPr/>
          <a:lstStyle/>
          <a:p>
            <a:fld id="{5771DB1C-B372-4CFA-B223-ECAC3FCFC319}" type="slidenum">
              <a:rPr lang="en-US" smtClean="0"/>
              <a:t>52</a:t>
            </a:fld>
            <a:endParaRPr lang="en-US"/>
          </a:p>
        </p:txBody>
      </p:sp>
      <p:pic>
        <p:nvPicPr>
          <p:cNvPr id="5" name="Picture 4">
            <a:extLst>
              <a:ext uri="{FF2B5EF4-FFF2-40B4-BE49-F238E27FC236}">
                <a16:creationId xmlns:a16="http://schemas.microsoft.com/office/drawing/2014/main" id="{F596A586-EF60-414A-9786-FBDF6521A33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600" y="2364138"/>
            <a:ext cx="2835910" cy="3795362"/>
          </a:xfrm>
          <a:prstGeom prst="rect">
            <a:avLst/>
          </a:prstGeom>
          <a:noFill/>
          <a:ln>
            <a:noFill/>
          </a:ln>
        </p:spPr>
      </p:pic>
      <p:pic>
        <p:nvPicPr>
          <p:cNvPr id="6" name="Picture 5">
            <a:extLst>
              <a:ext uri="{FF2B5EF4-FFF2-40B4-BE49-F238E27FC236}">
                <a16:creationId xmlns:a16="http://schemas.microsoft.com/office/drawing/2014/main" id="{82D32FFA-070D-4166-A620-87650C2D16F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09247" y="1720998"/>
            <a:ext cx="5664746" cy="1641238"/>
          </a:xfrm>
          <a:prstGeom prst="rect">
            <a:avLst/>
          </a:prstGeom>
          <a:noFill/>
          <a:ln>
            <a:noFill/>
          </a:ln>
        </p:spPr>
      </p:pic>
      <p:pic>
        <p:nvPicPr>
          <p:cNvPr id="7" name="Picture 6">
            <a:extLst>
              <a:ext uri="{FF2B5EF4-FFF2-40B4-BE49-F238E27FC236}">
                <a16:creationId xmlns:a16="http://schemas.microsoft.com/office/drawing/2014/main" id="{E4F47A03-E853-498F-AEFB-3DD9FCADF2B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33229" y="3807103"/>
            <a:ext cx="7430171" cy="1922780"/>
          </a:xfrm>
          <a:prstGeom prst="rect">
            <a:avLst/>
          </a:prstGeom>
          <a:noFill/>
          <a:ln>
            <a:noFill/>
          </a:ln>
        </p:spPr>
      </p:pic>
      <p:sp>
        <p:nvSpPr>
          <p:cNvPr id="8" name="Arrow: Right 7">
            <a:extLst>
              <a:ext uri="{FF2B5EF4-FFF2-40B4-BE49-F238E27FC236}">
                <a16:creationId xmlns:a16="http://schemas.microsoft.com/office/drawing/2014/main" id="{6680C85E-9CA5-494F-8E1B-8B93037FDD2C}"/>
              </a:ext>
            </a:extLst>
          </p:cNvPr>
          <p:cNvSpPr/>
          <p:nvPr/>
        </p:nvSpPr>
        <p:spPr>
          <a:xfrm>
            <a:off x="3458509" y="4463693"/>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78075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3. CSS nâng cao (1)</a:t>
            </a:r>
          </a:p>
        </p:txBody>
      </p:sp>
      <p:sp>
        <p:nvSpPr>
          <p:cNvPr id="3" name="Content Placeholder 2">
            <a:extLst>
              <a:ext uri="{FF2B5EF4-FFF2-40B4-BE49-F238E27FC236}">
                <a16:creationId xmlns:a16="http://schemas.microsoft.com/office/drawing/2014/main" id="{DA378935-F088-4425-8F2C-DFF8F029EF0C}"/>
              </a:ext>
            </a:extLst>
          </p:cNvPr>
          <p:cNvSpPr>
            <a:spLocks noGrp="1"/>
          </p:cNvSpPr>
          <p:nvPr>
            <p:ph idx="1"/>
          </p:nvPr>
        </p:nvSpPr>
        <p:spPr/>
        <p:txBody>
          <a:bodyPr>
            <a:normAutofit/>
          </a:bodyPr>
          <a:lstStyle/>
          <a:p>
            <a:r>
              <a:rPr lang="vi-VN" sz="3600"/>
              <a:t>3.1.	Tổng quan về tạo kiểu văn bản</a:t>
            </a:r>
          </a:p>
          <a:p>
            <a:r>
              <a:rPr lang="vi-VN" sz="3600"/>
              <a:t>3.2.	Văn bản cơ bản và kiểu phông chữ</a:t>
            </a:r>
          </a:p>
          <a:p>
            <a:r>
              <a:rPr lang="vi-VN" sz="3600"/>
              <a:t>3.3.	Tạo kiểu danh sách</a:t>
            </a:r>
          </a:p>
          <a:p>
            <a:r>
              <a:rPr lang="vi-VN" sz="3600"/>
              <a:t>3.4.	Tạo kiểu liên kết</a:t>
            </a:r>
          </a:p>
          <a:p>
            <a:r>
              <a:rPr lang="vi-VN" sz="3600"/>
              <a:t>3.5.	Phông chữ Web</a:t>
            </a:r>
          </a:p>
        </p:txBody>
      </p:sp>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53</a:t>
            </a:fld>
            <a:endParaRPr lang="en-US"/>
          </a:p>
        </p:txBody>
      </p:sp>
    </p:spTree>
    <p:extLst>
      <p:ext uri="{BB962C8B-B14F-4D97-AF65-F5344CB8AC3E}">
        <p14:creationId xmlns:p14="http://schemas.microsoft.com/office/powerpoint/2010/main" val="1739554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1AFB-214F-4128-AFC7-8429B0A513F9}"/>
              </a:ext>
            </a:extLst>
          </p:cNvPr>
          <p:cNvSpPr>
            <a:spLocks noGrp="1"/>
          </p:cNvSpPr>
          <p:nvPr>
            <p:ph type="title"/>
          </p:nvPr>
        </p:nvSpPr>
        <p:spPr/>
        <p:txBody>
          <a:bodyPr>
            <a:normAutofit/>
          </a:bodyPr>
          <a:lstStyle/>
          <a:p>
            <a:r>
              <a:rPr lang="en-US"/>
              <a:t>3.1. Tổng quan về tạo kiểu văn bản</a:t>
            </a:r>
          </a:p>
        </p:txBody>
      </p:sp>
      <p:graphicFrame>
        <p:nvGraphicFramePr>
          <p:cNvPr id="5" name="Content Placeholder 4">
            <a:extLst>
              <a:ext uri="{FF2B5EF4-FFF2-40B4-BE49-F238E27FC236}">
                <a16:creationId xmlns:a16="http://schemas.microsoft.com/office/drawing/2014/main" id="{F1E7AAAD-D887-4BD1-863A-0239BEC39E9E}"/>
              </a:ext>
            </a:extLst>
          </p:cNvPr>
          <p:cNvGraphicFramePr>
            <a:graphicFrameLocks noGrp="1"/>
          </p:cNvGraphicFramePr>
          <p:nvPr>
            <p:ph idx="1"/>
            <p:extLst>
              <p:ext uri="{D42A27DB-BD31-4B8C-83A1-F6EECF244321}">
                <p14:modId xmlns:p14="http://schemas.microsoft.com/office/powerpoint/2010/main" val="3844203484"/>
              </p:ext>
            </p:extLst>
          </p:nvPr>
        </p:nvGraphicFramePr>
        <p:xfrm>
          <a:off x="228600" y="1276350"/>
          <a:ext cx="1172210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0CC5824-A138-4F3A-8C08-0AEA3B1078CC}"/>
              </a:ext>
            </a:extLst>
          </p:cNvPr>
          <p:cNvSpPr>
            <a:spLocks noGrp="1"/>
          </p:cNvSpPr>
          <p:nvPr>
            <p:ph type="sldNum" sz="quarter" idx="12"/>
          </p:nvPr>
        </p:nvSpPr>
        <p:spPr/>
        <p:txBody>
          <a:bodyPr/>
          <a:lstStyle/>
          <a:p>
            <a:fld id="{5771DB1C-B372-4CFA-B223-ECAC3FCFC319}" type="slidenum">
              <a:rPr lang="en-US" smtClean="0"/>
              <a:t>54</a:t>
            </a:fld>
            <a:endParaRPr lang="en-US"/>
          </a:p>
        </p:txBody>
      </p:sp>
    </p:spTree>
    <p:extLst>
      <p:ext uri="{BB962C8B-B14F-4D97-AF65-F5344CB8AC3E}">
        <p14:creationId xmlns:p14="http://schemas.microsoft.com/office/powerpoint/2010/main" val="1327405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1AFB-214F-4128-AFC7-8429B0A513F9}"/>
              </a:ext>
            </a:extLst>
          </p:cNvPr>
          <p:cNvSpPr>
            <a:spLocks noGrp="1"/>
          </p:cNvSpPr>
          <p:nvPr>
            <p:ph type="title"/>
          </p:nvPr>
        </p:nvSpPr>
        <p:spPr/>
        <p:txBody>
          <a:bodyPr>
            <a:normAutofit/>
          </a:bodyPr>
          <a:lstStyle/>
          <a:p>
            <a:r>
              <a:rPr lang="en-US"/>
              <a:t>3.1. Tổng quan về tạo kiểu văn bản</a:t>
            </a:r>
          </a:p>
        </p:txBody>
      </p:sp>
      <p:graphicFrame>
        <p:nvGraphicFramePr>
          <p:cNvPr id="5" name="Content Placeholder 4">
            <a:extLst>
              <a:ext uri="{FF2B5EF4-FFF2-40B4-BE49-F238E27FC236}">
                <a16:creationId xmlns:a16="http://schemas.microsoft.com/office/drawing/2014/main" id="{3E664274-B9B0-4486-A695-CFCFB24FB41A}"/>
              </a:ext>
            </a:extLst>
          </p:cNvPr>
          <p:cNvGraphicFramePr>
            <a:graphicFrameLocks noGrp="1"/>
          </p:cNvGraphicFramePr>
          <p:nvPr>
            <p:ph idx="1"/>
            <p:extLst>
              <p:ext uri="{D42A27DB-BD31-4B8C-83A1-F6EECF244321}">
                <p14:modId xmlns:p14="http://schemas.microsoft.com/office/powerpoint/2010/main" val="2829725486"/>
              </p:ext>
            </p:extLst>
          </p:nvPr>
        </p:nvGraphicFramePr>
        <p:xfrm>
          <a:off x="228600" y="1276350"/>
          <a:ext cx="1172210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0CC5824-A138-4F3A-8C08-0AEA3B1078CC}"/>
              </a:ext>
            </a:extLst>
          </p:cNvPr>
          <p:cNvSpPr>
            <a:spLocks noGrp="1"/>
          </p:cNvSpPr>
          <p:nvPr>
            <p:ph type="sldNum" sz="quarter" idx="12"/>
          </p:nvPr>
        </p:nvSpPr>
        <p:spPr/>
        <p:txBody>
          <a:bodyPr/>
          <a:lstStyle/>
          <a:p>
            <a:fld id="{5771DB1C-B372-4CFA-B223-ECAC3FCFC319}" type="slidenum">
              <a:rPr lang="en-US" smtClean="0"/>
              <a:t>55</a:t>
            </a:fld>
            <a:endParaRPr lang="en-US"/>
          </a:p>
        </p:txBody>
      </p:sp>
    </p:spTree>
    <p:extLst>
      <p:ext uri="{BB962C8B-B14F-4D97-AF65-F5344CB8AC3E}">
        <p14:creationId xmlns:p14="http://schemas.microsoft.com/office/powerpoint/2010/main" val="2162782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normAutofit/>
          </a:bodyPr>
          <a:lstStyle/>
          <a:p>
            <a:r>
              <a:rPr lang="en-US" sz="3600"/>
              <a:t>a.	Tạo kiểu văn bản</a:t>
            </a:r>
          </a:p>
          <a:p>
            <a:r>
              <a:rPr lang="en-US" sz="3600"/>
              <a:t>b.	Font</a:t>
            </a:r>
          </a:p>
          <a:p>
            <a:r>
              <a:rPr lang="en-US" sz="3600"/>
              <a:t>c.	Text layout</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56</a:t>
            </a:fld>
            <a:endParaRPr lang="en-US"/>
          </a:p>
        </p:txBody>
      </p:sp>
    </p:spTree>
    <p:extLst>
      <p:ext uri="{BB962C8B-B14F-4D97-AF65-F5344CB8AC3E}">
        <p14:creationId xmlns:p14="http://schemas.microsoft.com/office/powerpoint/2010/main" val="2474603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a:xfrm>
            <a:off x="228600" y="1276131"/>
            <a:ext cx="3835400" cy="4883369"/>
          </a:xfrm>
        </p:spPr>
        <p:txBody>
          <a:bodyPr/>
          <a:lstStyle/>
          <a:p>
            <a:pPr algn="l"/>
            <a:r>
              <a:rPr lang="en-US" b="1">
                <a:solidFill>
                  <a:schemeClr val="accent1">
                    <a:lumMod val="75000"/>
                  </a:schemeClr>
                </a:solidFill>
              </a:rPr>
              <a:t>a. Tạo kiểu văn bản</a:t>
            </a:r>
          </a:p>
          <a:p>
            <a:pPr algn="l"/>
            <a:r>
              <a:rPr lang="vi-VN"/>
              <a:t>Các thuộc tính CSS được sử dụng để tạo kiểu cho văn bản thường chia thành hai loại</a:t>
            </a:r>
            <a:r>
              <a:rPr lang="en-US"/>
              <a:t>:</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57</a:t>
            </a:fld>
            <a:endParaRPr lang="en-US"/>
          </a:p>
        </p:txBody>
      </p:sp>
      <p:graphicFrame>
        <p:nvGraphicFramePr>
          <p:cNvPr id="5" name="Diagram 4">
            <a:extLst>
              <a:ext uri="{FF2B5EF4-FFF2-40B4-BE49-F238E27FC236}">
                <a16:creationId xmlns:a16="http://schemas.microsoft.com/office/drawing/2014/main" id="{BE9DBD2D-4D4A-4C8F-9F64-A17FAF56365C}"/>
              </a:ext>
            </a:extLst>
          </p:cNvPr>
          <p:cNvGraphicFramePr/>
          <p:nvPr>
            <p:extLst>
              <p:ext uri="{D42A27DB-BD31-4B8C-83A1-F6EECF244321}">
                <p14:modId xmlns:p14="http://schemas.microsoft.com/office/powerpoint/2010/main" val="1836158867"/>
              </p:ext>
            </p:extLst>
          </p:nvPr>
        </p:nvGraphicFramePr>
        <p:xfrm>
          <a:off x="4064000" y="78401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3138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r>
              <a:rPr lang="en-US"/>
              <a:t>Trong nội dung này, chúng ta sẽ áp dụng một số thuộc tính CSS cho mẫu HTML sau:</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58</a:t>
            </a:fld>
            <a:endParaRPr lang="en-US"/>
          </a:p>
        </p:txBody>
      </p:sp>
      <p:pic>
        <p:nvPicPr>
          <p:cNvPr id="5" name="Picture 4">
            <a:extLst>
              <a:ext uri="{FF2B5EF4-FFF2-40B4-BE49-F238E27FC236}">
                <a16:creationId xmlns:a16="http://schemas.microsoft.com/office/drawing/2014/main" id="{2BA41D30-63FB-416B-B4FF-CC9E62A834B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54395" y="2511676"/>
            <a:ext cx="9283210" cy="3647824"/>
          </a:xfrm>
          <a:prstGeom prst="rect">
            <a:avLst/>
          </a:prstGeom>
          <a:noFill/>
          <a:ln>
            <a:noFill/>
          </a:ln>
        </p:spPr>
      </p:pic>
    </p:spTree>
    <p:extLst>
      <p:ext uri="{BB962C8B-B14F-4D97-AF65-F5344CB8AC3E}">
        <p14:creationId xmlns:p14="http://schemas.microsoft.com/office/powerpoint/2010/main" val="3452386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r>
              <a:rPr lang="vi-VN" b="1" u="sng"/>
              <a:t>Color</a:t>
            </a:r>
          </a:p>
          <a:p>
            <a:pPr>
              <a:buFont typeface="Wingdings" panose="05000000000000000000" pitchFamily="2" charset="2"/>
              <a:buChar char="Ø"/>
            </a:pPr>
            <a:r>
              <a:rPr lang="vi-VN"/>
              <a:t>Thuộc tính </a:t>
            </a:r>
            <a:r>
              <a:rPr lang="vi-VN" b="1">
                <a:solidFill>
                  <a:schemeClr val="accent1">
                    <a:lumMod val="75000"/>
                  </a:schemeClr>
                </a:solidFill>
              </a:rPr>
              <a:t>color</a:t>
            </a:r>
            <a:r>
              <a:rPr lang="vi-VN"/>
              <a:t> </a:t>
            </a:r>
            <a:r>
              <a:rPr lang="vi-VN" b="1" i="1"/>
              <a:t>đặt màu </a:t>
            </a:r>
            <a:r>
              <a:rPr lang="en-US" b="1" i="1"/>
              <a:t>cho</a:t>
            </a:r>
            <a:r>
              <a:rPr lang="vi-VN" b="1" i="1"/>
              <a:t> nội dung nền trước </a:t>
            </a:r>
            <a:r>
              <a:rPr lang="vi-VN"/>
              <a:t>của các phần tử đã chọn, thường là văn bản.</a:t>
            </a:r>
          </a:p>
          <a:p>
            <a:endParaRPr lang="en-US"/>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59</a:t>
            </a:fld>
            <a:endParaRPr lang="en-US"/>
          </a:p>
        </p:txBody>
      </p:sp>
      <p:pic>
        <p:nvPicPr>
          <p:cNvPr id="5" name="Picture 4">
            <a:extLst>
              <a:ext uri="{FF2B5EF4-FFF2-40B4-BE49-F238E27FC236}">
                <a16:creationId xmlns:a16="http://schemas.microsoft.com/office/drawing/2014/main" id="{CCC4F517-97F0-4CF3-B055-1C038310F37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900" y="3976129"/>
            <a:ext cx="2093913" cy="1467000"/>
          </a:xfrm>
          <a:prstGeom prst="rect">
            <a:avLst/>
          </a:prstGeom>
          <a:noFill/>
          <a:ln>
            <a:noFill/>
          </a:ln>
        </p:spPr>
      </p:pic>
      <p:pic>
        <p:nvPicPr>
          <p:cNvPr id="6" name="Picture 5">
            <a:extLst>
              <a:ext uri="{FF2B5EF4-FFF2-40B4-BE49-F238E27FC236}">
                <a16:creationId xmlns:a16="http://schemas.microsoft.com/office/drawing/2014/main" id="{A6A8FB0C-2B8E-46E7-9F45-011994AC7D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14469" y="3429000"/>
            <a:ext cx="7948931" cy="2561259"/>
          </a:xfrm>
          <a:prstGeom prst="rect">
            <a:avLst/>
          </a:prstGeom>
          <a:noFill/>
          <a:ln>
            <a:noFill/>
          </a:ln>
        </p:spPr>
      </p:pic>
      <p:sp>
        <p:nvSpPr>
          <p:cNvPr id="7" name="Arrow: Right 6">
            <a:extLst>
              <a:ext uri="{FF2B5EF4-FFF2-40B4-BE49-F238E27FC236}">
                <a16:creationId xmlns:a16="http://schemas.microsoft.com/office/drawing/2014/main" id="{BA197BCD-83EA-4D7C-AD37-36BFDAE6BD99}"/>
              </a:ext>
            </a:extLst>
          </p:cNvPr>
          <p:cNvSpPr/>
          <p:nvPr/>
        </p:nvSpPr>
        <p:spPr>
          <a:xfrm>
            <a:off x="2821781" y="4404829"/>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7690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1. Giới thiệu</a:t>
            </a:r>
          </a:p>
        </p:txBody>
      </p:sp>
      <p:sp>
        <p:nvSpPr>
          <p:cNvPr id="3" name="Content Placeholder 2">
            <a:extLst>
              <a:ext uri="{FF2B5EF4-FFF2-40B4-BE49-F238E27FC236}">
                <a16:creationId xmlns:a16="http://schemas.microsoft.com/office/drawing/2014/main" id="{DA378935-F088-4425-8F2C-DFF8F029EF0C}"/>
              </a:ext>
            </a:extLst>
          </p:cNvPr>
          <p:cNvSpPr>
            <a:spLocks noGrp="1"/>
          </p:cNvSpPr>
          <p:nvPr>
            <p:ph idx="1"/>
          </p:nvPr>
        </p:nvSpPr>
        <p:spPr/>
        <p:txBody>
          <a:bodyPr>
            <a:normAutofit/>
          </a:bodyPr>
          <a:lstStyle/>
          <a:p>
            <a:r>
              <a:rPr lang="vi-VN" sz="2400" u="sng"/>
              <a:t>Ví dụ</a:t>
            </a:r>
            <a:r>
              <a:rPr lang="vi-VN" sz="2400"/>
              <a:t>: Bạn có thể sử dụng CSS để thay đổi phông chữ, màu sắc, kích thước và khoảng cách của nội dung, chia nó thành nhiều cột hoặc thêm </a:t>
            </a:r>
            <a:r>
              <a:rPr lang="en-US" sz="2400"/>
              <a:t>hình</a:t>
            </a:r>
            <a:r>
              <a:rPr lang="vi-VN" sz="2400"/>
              <a:t> ảnh</a:t>
            </a:r>
            <a:r>
              <a:rPr lang="en-US" sz="2400"/>
              <a:t> động</a:t>
            </a:r>
            <a:r>
              <a:rPr lang="vi-VN" sz="2400"/>
              <a:t> và các tính năng trang trí khác.</a:t>
            </a:r>
            <a:endParaRPr lang="en-US" sz="2400"/>
          </a:p>
        </p:txBody>
      </p:sp>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6</a:t>
            </a:fld>
            <a:endParaRPr lang="en-US"/>
          </a:p>
        </p:txBody>
      </p:sp>
      <p:pic>
        <p:nvPicPr>
          <p:cNvPr id="5" name="Picture 4" descr="Gif of CSS demonstration site">
            <a:extLst>
              <a:ext uri="{FF2B5EF4-FFF2-40B4-BE49-F238E27FC236}">
                <a16:creationId xmlns:a16="http://schemas.microsoft.com/office/drawing/2014/main" id="{9C9945AB-17DF-460A-B1DC-94C1CA2A9B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35956" y="2129435"/>
            <a:ext cx="8307388" cy="4129408"/>
          </a:xfrm>
          <a:prstGeom prst="rect">
            <a:avLst/>
          </a:prstGeom>
          <a:noFill/>
          <a:ln>
            <a:noFill/>
          </a:ln>
        </p:spPr>
      </p:pic>
    </p:spTree>
    <p:extLst>
      <p:ext uri="{BB962C8B-B14F-4D97-AF65-F5344CB8AC3E}">
        <p14:creationId xmlns:p14="http://schemas.microsoft.com/office/powerpoint/2010/main" val="42045339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r>
              <a:rPr lang="en-US" b="1" u="sng"/>
              <a:t>Font families</a:t>
            </a:r>
          </a:p>
          <a:p>
            <a:endParaRPr lang="en-US"/>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60</a:t>
            </a:fld>
            <a:endParaRPr lang="en-US"/>
          </a:p>
        </p:txBody>
      </p:sp>
      <p:graphicFrame>
        <p:nvGraphicFramePr>
          <p:cNvPr id="5" name="Diagram 4">
            <a:extLst>
              <a:ext uri="{FF2B5EF4-FFF2-40B4-BE49-F238E27FC236}">
                <a16:creationId xmlns:a16="http://schemas.microsoft.com/office/drawing/2014/main" id="{9ACC2039-83F3-4ABF-ABD1-884661680922}"/>
              </a:ext>
            </a:extLst>
          </p:cNvPr>
          <p:cNvGraphicFramePr/>
          <p:nvPr>
            <p:extLst>
              <p:ext uri="{D42A27DB-BD31-4B8C-83A1-F6EECF244321}">
                <p14:modId xmlns:p14="http://schemas.microsoft.com/office/powerpoint/2010/main" val="2068641778"/>
              </p:ext>
            </p:extLst>
          </p:nvPr>
        </p:nvGraphicFramePr>
        <p:xfrm>
          <a:off x="228599" y="2367280"/>
          <a:ext cx="11722099" cy="3792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2927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r>
              <a:rPr lang="en-US" b="1" u="sng"/>
              <a:t>Font families</a:t>
            </a:r>
          </a:p>
          <a:p>
            <a:r>
              <a:rPr lang="vi-VN" b="1"/>
              <a:t>Web safe fonts</a:t>
            </a:r>
          </a:p>
          <a:p>
            <a:pPr>
              <a:buFont typeface="Wingdings" panose="05000000000000000000" pitchFamily="2" charset="2"/>
              <a:buChar char="Ø"/>
            </a:pPr>
            <a:r>
              <a:rPr lang="vi-VN"/>
              <a:t>Nói về tính khả dụng của phông chữ, chỉ có một số phông chữ nhất định thường có sẵn trên tất cả các hệ thống và do đó có thể được sử dụng mà không cần lo lắng nhiều.</a:t>
            </a:r>
            <a:endParaRPr lang="en-US"/>
          </a:p>
          <a:p>
            <a:pPr>
              <a:buFont typeface="Wingdings" panose="05000000000000000000" pitchFamily="2" charset="2"/>
              <a:buChar char="Ø"/>
            </a:pPr>
            <a:r>
              <a:rPr lang="vi-VN"/>
              <a:t>Đây là những phông chữ được gọi là Web safe fonts.</a:t>
            </a:r>
          </a:p>
          <a:p>
            <a:endParaRPr lang="en-US"/>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61</a:t>
            </a:fld>
            <a:endParaRPr lang="en-US"/>
          </a:p>
        </p:txBody>
      </p:sp>
      <p:pic>
        <p:nvPicPr>
          <p:cNvPr id="5" name="Picture 4">
            <a:extLst>
              <a:ext uri="{FF2B5EF4-FFF2-40B4-BE49-F238E27FC236}">
                <a16:creationId xmlns:a16="http://schemas.microsoft.com/office/drawing/2014/main" id="{859A8D9B-F22B-4925-B99D-A27429CB205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95868" y="4785458"/>
            <a:ext cx="2987563" cy="1481773"/>
          </a:xfrm>
          <a:prstGeom prst="rect">
            <a:avLst/>
          </a:prstGeom>
          <a:noFill/>
          <a:ln>
            <a:noFill/>
          </a:ln>
        </p:spPr>
      </p:pic>
    </p:spTree>
    <p:extLst>
      <p:ext uri="{BB962C8B-B14F-4D97-AF65-F5344CB8AC3E}">
        <p14:creationId xmlns:p14="http://schemas.microsoft.com/office/powerpoint/2010/main" val="1331170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normAutofit/>
          </a:bodyPr>
          <a:lstStyle/>
          <a:p>
            <a:r>
              <a:rPr lang="en-US" sz="2400" b="1">
                <a:solidFill>
                  <a:schemeClr val="accent1">
                    <a:lumMod val="75000"/>
                  </a:schemeClr>
                </a:solidFill>
              </a:rPr>
              <a:t>b. Font</a:t>
            </a:r>
          </a:p>
          <a:p>
            <a:r>
              <a:rPr lang="en-US" sz="2400" b="1" u="sng"/>
              <a:t>Font families</a:t>
            </a:r>
          </a:p>
          <a:p>
            <a:r>
              <a:rPr lang="en-US" sz="2400" b="1"/>
              <a:t>Default fonts</a:t>
            </a:r>
          </a:p>
          <a:p>
            <a:endParaRPr lang="en-US" sz="2400"/>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62</a:t>
            </a:fld>
            <a:endParaRPr lang="en-US"/>
          </a:p>
        </p:txBody>
      </p:sp>
      <p:graphicFrame>
        <p:nvGraphicFramePr>
          <p:cNvPr id="5" name="Diagram 4">
            <a:extLst>
              <a:ext uri="{FF2B5EF4-FFF2-40B4-BE49-F238E27FC236}">
                <a16:creationId xmlns:a16="http://schemas.microsoft.com/office/drawing/2014/main" id="{7AC33876-F726-482A-8AF6-EA06DCAA4755}"/>
              </a:ext>
            </a:extLst>
          </p:cNvPr>
          <p:cNvGraphicFramePr/>
          <p:nvPr>
            <p:extLst>
              <p:ext uri="{D42A27DB-BD31-4B8C-83A1-F6EECF244321}">
                <p14:modId xmlns:p14="http://schemas.microsoft.com/office/powerpoint/2010/main" val="1440568404"/>
              </p:ext>
            </p:extLst>
          </p:nvPr>
        </p:nvGraphicFramePr>
        <p:xfrm>
          <a:off x="228599" y="2743200"/>
          <a:ext cx="11722099"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3539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normAutofit/>
          </a:bodyPr>
          <a:lstStyle/>
          <a:p>
            <a:r>
              <a:rPr lang="en-US" sz="2400" b="1">
                <a:solidFill>
                  <a:schemeClr val="accent1">
                    <a:lumMod val="75000"/>
                  </a:schemeClr>
                </a:solidFill>
              </a:rPr>
              <a:t>b. Font</a:t>
            </a:r>
          </a:p>
          <a:p>
            <a:r>
              <a:rPr lang="en-US" sz="2400" b="1" u="sng"/>
              <a:t>Font families</a:t>
            </a:r>
          </a:p>
          <a:p>
            <a:r>
              <a:rPr lang="en-US" sz="2400" b="1"/>
              <a:t>Font stacks</a:t>
            </a:r>
          </a:p>
          <a:p>
            <a:endParaRPr lang="en-US" sz="2400"/>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63</a:t>
            </a:fld>
            <a:endParaRPr lang="en-US"/>
          </a:p>
        </p:txBody>
      </p:sp>
      <p:graphicFrame>
        <p:nvGraphicFramePr>
          <p:cNvPr id="5" name="Diagram 4">
            <a:extLst>
              <a:ext uri="{FF2B5EF4-FFF2-40B4-BE49-F238E27FC236}">
                <a16:creationId xmlns:a16="http://schemas.microsoft.com/office/drawing/2014/main" id="{61E67851-ABED-43A6-9510-499FC0393D2F}"/>
              </a:ext>
            </a:extLst>
          </p:cNvPr>
          <p:cNvGraphicFramePr/>
          <p:nvPr>
            <p:extLst>
              <p:ext uri="{D42A27DB-BD31-4B8C-83A1-F6EECF244321}">
                <p14:modId xmlns:p14="http://schemas.microsoft.com/office/powerpoint/2010/main" val="2513535415"/>
              </p:ext>
            </p:extLst>
          </p:nvPr>
        </p:nvGraphicFramePr>
        <p:xfrm>
          <a:off x="2649218" y="1361440"/>
          <a:ext cx="9301481" cy="3413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309CA2D-E55C-4D6D-8BE7-A1CD12447CC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608387" y="4975502"/>
            <a:ext cx="4962525" cy="1189147"/>
          </a:xfrm>
          <a:prstGeom prst="rect">
            <a:avLst/>
          </a:prstGeom>
          <a:noFill/>
          <a:ln>
            <a:noFill/>
          </a:ln>
        </p:spPr>
      </p:pic>
      <p:sp>
        <p:nvSpPr>
          <p:cNvPr id="7" name="Rectangle: Rounded Corners 6">
            <a:extLst>
              <a:ext uri="{FF2B5EF4-FFF2-40B4-BE49-F238E27FC236}">
                <a16:creationId xmlns:a16="http://schemas.microsoft.com/office/drawing/2014/main" id="{F9AEBCDE-025C-49BE-B4C4-91D0E9C1DC81}"/>
              </a:ext>
            </a:extLst>
          </p:cNvPr>
          <p:cNvSpPr/>
          <p:nvPr/>
        </p:nvSpPr>
        <p:spPr>
          <a:xfrm flipH="1">
            <a:off x="7406640" y="5265275"/>
            <a:ext cx="1164272" cy="607205"/>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04611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r>
              <a:rPr lang="en-US" sz="2800" b="1" u="sng"/>
              <a:t>Font families</a:t>
            </a:r>
          </a:p>
          <a:p>
            <a:endParaRPr lang="en-US"/>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64</a:t>
            </a:fld>
            <a:endParaRPr lang="en-US"/>
          </a:p>
        </p:txBody>
      </p:sp>
      <p:pic>
        <p:nvPicPr>
          <p:cNvPr id="5" name="Picture 4">
            <a:extLst>
              <a:ext uri="{FF2B5EF4-FFF2-40B4-BE49-F238E27FC236}">
                <a16:creationId xmlns:a16="http://schemas.microsoft.com/office/drawing/2014/main" id="{E1DA306F-0A18-456F-AB66-8A00018DEF1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30384" y="1433148"/>
            <a:ext cx="4518532" cy="1475688"/>
          </a:xfrm>
          <a:prstGeom prst="rect">
            <a:avLst/>
          </a:prstGeom>
          <a:noFill/>
          <a:ln>
            <a:noFill/>
          </a:ln>
        </p:spPr>
      </p:pic>
      <p:pic>
        <p:nvPicPr>
          <p:cNvPr id="6" name="Picture 5">
            <a:extLst>
              <a:ext uri="{FF2B5EF4-FFF2-40B4-BE49-F238E27FC236}">
                <a16:creationId xmlns:a16="http://schemas.microsoft.com/office/drawing/2014/main" id="{2B9690E6-89C6-4941-996F-B8B979D4280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01118" y="3949164"/>
            <a:ext cx="7389764" cy="2318067"/>
          </a:xfrm>
          <a:prstGeom prst="rect">
            <a:avLst/>
          </a:prstGeom>
          <a:noFill/>
          <a:ln>
            <a:noFill/>
          </a:ln>
        </p:spPr>
      </p:pic>
      <p:sp>
        <p:nvSpPr>
          <p:cNvPr id="7" name="Arrow: Right 6">
            <a:extLst>
              <a:ext uri="{FF2B5EF4-FFF2-40B4-BE49-F238E27FC236}">
                <a16:creationId xmlns:a16="http://schemas.microsoft.com/office/drawing/2014/main" id="{9BA6C11A-EBE6-44D5-BBA2-B8CAA661027F}"/>
              </a:ext>
            </a:extLst>
          </p:cNvPr>
          <p:cNvSpPr/>
          <p:nvPr/>
        </p:nvSpPr>
        <p:spPr>
          <a:xfrm rot="5400000">
            <a:off x="5749290" y="3124200"/>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56381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a:xfrm>
            <a:off x="228600" y="1276131"/>
            <a:ext cx="3296920" cy="4883369"/>
          </a:xfrm>
        </p:spPr>
        <p:txBody>
          <a:bodyPr/>
          <a:lstStyle/>
          <a:p>
            <a:pPr algn="l"/>
            <a:r>
              <a:rPr lang="en-US" b="1">
                <a:solidFill>
                  <a:schemeClr val="accent1">
                    <a:lumMod val="75000"/>
                  </a:schemeClr>
                </a:solidFill>
              </a:rPr>
              <a:t>b. Font</a:t>
            </a:r>
          </a:p>
          <a:p>
            <a:pPr algn="l"/>
            <a:r>
              <a:rPr lang="en-US" b="1" u="sng"/>
              <a:t>Font size</a:t>
            </a:r>
          </a:p>
          <a:p>
            <a:pPr algn="l">
              <a:buFont typeface="Wingdings" panose="05000000000000000000" pitchFamily="2" charset="2"/>
              <a:buChar char="Ø"/>
            </a:pPr>
            <a:r>
              <a:rPr lang="vi-VN"/>
              <a:t>Kích thước phông chữ có thể nhận các giá trị được đo bằng hầu hết các đơn vị.</a:t>
            </a:r>
            <a:endParaRPr lang="en-US"/>
          </a:p>
          <a:p>
            <a:pPr algn="l">
              <a:buFont typeface="Wingdings" panose="05000000000000000000" pitchFamily="2" charset="2"/>
              <a:buChar char="Ø"/>
            </a:pPr>
            <a:r>
              <a:rPr lang="vi-VN"/>
              <a:t>Tuy nhiên, các đơn vị phổ biến nhất </a:t>
            </a:r>
            <a:r>
              <a:rPr lang="en-US"/>
              <a:t>thường được </a:t>
            </a:r>
            <a:r>
              <a:rPr lang="vi-VN"/>
              <a:t>sử dụng để</a:t>
            </a:r>
            <a:r>
              <a:rPr lang="en-US"/>
              <a:t> xác</a:t>
            </a:r>
            <a:r>
              <a:rPr lang="vi-VN"/>
              <a:t> định kích thước văn bản là</a:t>
            </a:r>
            <a:r>
              <a:rPr lang="en-US"/>
              <a:t>:</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65</a:t>
            </a:fld>
            <a:endParaRPr lang="en-US"/>
          </a:p>
        </p:txBody>
      </p:sp>
      <p:graphicFrame>
        <p:nvGraphicFramePr>
          <p:cNvPr id="5" name="Diagram 4">
            <a:extLst>
              <a:ext uri="{FF2B5EF4-FFF2-40B4-BE49-F238E27FC236}">
                <a16:creationId xmlns:a16="http://schemas.microsoft.com/office/drawing/2014/main" id="{3CFFE9D1-8089-48AD-B5FC-DDC5F4F00BB5}"/>
              </a:ext>
            </a:extLst>
          </p:cNvPr>
          <p:cNvGraphicFramePr/>
          <p:nvPr>
            <p:extLst>
              <p:ext uri="{D42A27DB-BD31-4B8C-83A1-F6EECF244321}">
                <p14:modId xmlns:p14="http://schemas.microsoft.com/office/powerpoint/2010/main" val="4174482728"/>
              </p:ext>
            </p:extLst>
          </p:nvPr>
        </p:nvGraphicFramePr>
        <p:xfrm>
          <a:off x="3525520" y="943186"/>
          <a:ext cx="843788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7998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r>
              <a:rPr lang="en-US" b="1" u="sng"/>
              <a:t>Font size</a:t>
            </a:r>
          </a:p>
          <a:p>
            <a:endParaRPr lang="en-US"/>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66</a:t>
            </a:fld>
            <a:endParaRPr lang="en-US"/>
          </a:p>
        </p:txBody>
      </p:sp>
      <p:pic>
        <p:nvPicPr>
          <p:cNvPr id="7" name="Picture 6">
            <a:extLst>
              <a:ext uri="{FF2B5EF4-FFF2-40B4-BE49-F238E27FC236}">
                <a16:creationId xmlns:a16="http://schemas.microsoft.com/office/drawing/2014/main" id="{C1F671A6-34E0-4264-A6D1-5E329F9E54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2502217"/>
            <a:ext cx="4395524" cy="3474403"/>
          </a:xfrm>
          <a:prstGeom prst="rect">
            <a:avLst/>
          </a:prstGeom>
          <a:noFill/>
          <a:ln>
            <a:noFill/>
          </a:ln>
        </p:spPr>
      </p:pic>
      <p:pic>
        <p:nvPicPr>
          <p:cNvPr id="8" name="Picture 7">
            <a:extLst>
              <a:ext uri="{FF2B5EF4-FFF2-40B4-BE49-F238E27FC236}">
                <a16:creationId xmlns:a16="http://schemas.microsoft.com/office/drawing/2014/main" id="{06A71678-8E48-43F6-A512-2D2558E665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38492" y="3075566"/>
            <a:ext cx="6412207" cy="2327703"/>
          </a:xfrm>
          <a:prstGeom prst="rect">
            <a:avLst/>
          </a:prstGeom>
          <a:noFill/>
          <a:ln>
            <a:noFill/>
          </a:ln>
        </p:spPr>
      </p:pic>
      <p:sp>
        <p:nvSpPr>
          <p:cNvPr id="9" name="Arrow: Right 8">
            <a:extLst>
              <a:ext uri="{FF2B5EF4-FFF2-40B4-BE49-F238E27FC236}">
                <a16:creationId xmlns:a16="http://schemas.microsoft.com/office/drawing/2014/main" id="{8CCC4A7B-FF09-4462-AC18-4CEC85F9DB3E}"/>
              </a:ext>
            </a:extLst>
          </p:cNvPr>
          <p:cNvSpPr/>
          <p:nvPr/>
        </p:nvSpPr>
        <p:spPr>
          <a:xfrm>
            <a:off x="4747298" y="3934617"/>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08298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endParaRPr lang="en-US"/>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67</a:t>
            </a:fld>
            <a:endParaRPr lang="en-US"/>
          </a:p>
        </p:txBody>
      </p:sp>
      <p:graphicFrame>
        <p:nvGraphicFramePr>
          <p:cNvPr id="5" name="Diagram 4">
            <a:extLst>
              <a:ext uri="{FF2B5EF4-FFF2-40B4-BE49-F238E27FC236}">
                <a16:creationId xmlns:a16="http://schemas.microsoft.com/office/drawing/2014/main" id="{71512C0C-EDF2-41E2-9A35-1DBB922C58F6}"/>
              </a:ext>
            </a:extLst>
          </p:cNvPr>
          <p:cNvGraphicFramePr/>
          <p:nvPr>
            <p:extLst>
              <p:ext uri="{D42A27DB-BD31-4B8C-83A1-F6EECF244321}">
                <p14:modId xmlns:p14="http://schemas.microsoft.com/office/powerpoint/2010/main" val="2035422157"/>
              </p:ext>
            </p:extLst>
          </p:nvPr>
        </p:nvGraphicFramePr>
        <p:xfrm>
          <a:off x="2032000" y="1276131"/>
          <a:ext cx="8128000" cy="3306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allout: Up Arrow 5">
            <a:extLst>
              <a:ext uri="{FF2B5EF4-FFF2-40B4-BE49-F238E27FC236}">
                <a16:creationId xmlns:a16="http://schemas.microsoft.com/office/drawing/2014/main" id="{60BB07C0-5664-4E45-AFDB-6DEBCC9C9CCF}"/>
              </a:ext>
            </a:extLst>
          </p:cNvPr>
          <p:cNvSpPr/>
          <p:nvPr/>
        </p:nvSpPr>
        <p:spPr>
          <a:xfrm>
            <a:off x="2705098" y="4236718"/>
            <a:ext cx="6781803" cy="1808482"/>
          </a:xfrm>
          <a:prstGeom prst="upArrowCallout">
            <a:avLst>
              <a:gd name="adj1" fmla="val 26389"/>
              <a:gd name="adj2" fmla="val 21528"/>
              <a:gd name="adj3" fmla="val 25000"/>
              <a:gd name="adj4" fmla="val 5317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Times New Roman" panose="02020603050405020304" pitchFamily="18" charset="0"/>
                <a:ea typeface="Calibri" panose="020F0502020204030204" pitchFamily="34" charset="0"/>
              </a:rPr>
              <a:t>T</a:t>
            </a:r>
            <a:r>
              <a:rPr lang="en-US" sz="2400">
                <a:effectLst/>
                <a:latin typeface="Times New Roman" panose="02020603050405020304" pitchFamily="18" charset="0"/>
                <a:ea typeface="Calibri" panose="020F0502020204030204" pitchFamily="34" charset="0"/>
              </a:rPr>
              <a:t>hay đổi </a:t>
            </a:r>
            <a:r>
              <a:rPr lang="en-US" sz="2400" b="1">
                <a:effectLst/>
                <a:latin typeface="Times New Roman" panose="02020603050405020304" pitchFamily="18" charset="0"/>
                <a:ea typeface="Calibri" panose="020F0502020204030204" pitchFamily="34" charset="0"/>
              </a:rPr>
              <a:t>weight/emphasis </a:t>
            </a:r>
            <a:r>
              <a:rPr lang="en-US" sz="2400">
                <a:effectLst/>
                <a:latin typeface="Times New Roman" panose="02020603050405020304" pitchFamily="18" charset="0"/>
                <a:ea typeface="Calibri" panose="020F0502020204030204" pitchFamily="34" charset="0"/>
              </a:rPr>
              <a:t>của văn bản</a:t>
            </a:r>
            <a:endParaRPr lang="en-US" sz="2400"/>
          </a:p>
        </p:txBody>
      </p:sp>
    </p:spTree>
    <p:extLst>
      <p:ext uri="{BB962C8B-B14F-4D97-AF65-F5344CB8AC3E}">
        <p14:creationId xmlns:p14="http://schemas.microsoft.com/office/powerpoint/2010/main" val="2130067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pPr>
              <a:buFont typeface="Wingdings" panose="05000000000000000000" pitchFamily="2" charset="2"/>
              <a:buChar char="Ø"/>
            </a:pPr>
            <a:r>
              <a:rPr lang="vi-VN" b="1" u="sng"/>
              <a:t>font-style</a:t>
            </a:r>
            <a:r>
              <a:rPr lang="vi-VN"/>
              <a:t>: Được sử dụng để bật hoặc tắt văn bản in nghiêng.</a:t>
            </a:r>
            <a:endParaRPr lang="en-US"/>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68</a:t>
            </a:fld>
            <a:endParaRPr lang="en-US"/>
          </a:p>
        </p:txBody>
      </p:sp>
      <p:graphicFrame>
        <p:nvGraphicFramePr>
          <p:cNvPr id="5" name="Diagram 4">
            <a:extLst>
              <a:ext uri="{FF2B5EF4-FFF2-40B4-BE49-F238E27FC236}">
                <a16:creationId xmlns:a16="http://schemas.microsoft.com/office/drawing/2014/main" id="{8503F8E9-93B6-41C0-853D-C579A056BFE5}"/>
              </a:ext>
            </a:extLst>
          </p:cNvPr>
          <p:cNvGraphicFramePr/>
          <p:nvPr>
            <p:extLst>
              <p:ext uri="{D42A27DB-BD31-4B8C-83A1-F6EECF244321}">
                <p14:modId xmlns:p14="http://schemas.microsoft.com/office/powerpoint/2010/main" val="2848251141"/>
              </p:ext>
            </p:extLst>
          </p:nvPr>
        </p:nvGraphicFramePr>
        <p:xfrm>
          <a:off x="1711960" y="2468880"/>
          <a:ext cx="8768080" cy="3690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914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pPr>
              <a:buFont typeface="Wingdings" panose="05000000000000000000" pitchFamily="2" charset="2"/>
              <a:buChar char="Ø"/>
            </a:pPr>
            <a:r>
              <a:rPr lang="en-US" b="1" u="sng"/>
              <a:t>font-weight</a:t>
            </a:r>
            <a:r>
              <a:rPr lang="en-US"/>
              <a:t>: Đặt độ đậm của văn bản.</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69</a:t>
            </a:fld>
            <a:endParaRPr lang="en-US"/>
          </a:p>
        </p:txBody>
      </p:sp>
      <p:graphicFrame>
        <p:nvGraphicFramePr>
          <p:cNvPr id="5" name="Diagram 4">
            <a:extLst>
              <a:ext uri="{FF2B5EF4-FFF2-40B4-BE49-F238E27FC236}">
                <a16:creationId xmlns:a16="http://schemas.microsoft.com/office/drawing/2014/main" id="{E4D4735C-8D50-4066-89CD-0F91AE6FF7C7}"/>
              </a:ext>
            </a:extLst>
          </p:cNvPr>
          <p:cNvGraphicFramePr/>
          <p:nvPr>
            <p:extLst>
              <p:ext uri="{D42A27DB-BD31-4B8C-83A1-F6EECF244321}">
                <p14:modId xmlns:p14="http://schemas.microsoft.com/office/powerpoint/2010/main" val="3405754897"/>
              </p:ext>
            </p:extLst>
          </p:nvPr>
        </p:nvGraphicFramePr>
        <p:xfrm>
          <a:off x="1711960" y="2468880"/>
          <a:ext cx="8768080" cy="3690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3554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1. Giới thiệu</a:t>
            </a:r>
          </a:p>
        </p:txBody>
      </p:sp>
      <p:graphicFrame>
        <p:nvGraphicFramePr>
          <p:cNvPr id="5" name="Content Placeholder 4">
            <a:extLst>
              <a:ext uri="{FF2B5EF4-FFF2-40B4-BE49-F238E27FC236}">
                <a16:creationId xmlns:a16="http://schemas.microsoft.com/office/drawing/2014/main" id="{41CAC908-D098-4B52-91B1-F626988C6C18}"/>
              </a:ext>
            </a:extLst>
          </p:cNvPr>
          <p:cNvGraphicFramePr>
            <a:graphicFrameLocks noGrp="1"/>
          </p:cNvGraphicFramePr>
          <p:nvPr>
            <p:ph idx="1"/>
            <p:extLst>
              <p:ext uri="{D42A27DB-BD31-4B8C-83A1-F6EECF244321}">
                <p14:modId xmlns:p14="http://schemas.microsoft.com/office/powerpoint/2010/main" val="1234898719"/>
              </p:ext>
            </p:extLst>
          </p:nvPr>
        </p:nvGraphicFramePr>
        <p:xfrm>
          <a:off x="228600" y="1276350"/>
          <a:ext cx="1172210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7</a:t>
            </a:fld>
            <a:endParaRPr lang="en-US"/>
          </a:p>
        </p:txBody>
      </p:sp>
    </p:spTree>
    <p:extLst>
      <p:ext uri="{BB962C8B-B14F-4D97-AF65-F5344CB8AC3E}">
        <p14:creationId xmlns:p14="http://schemas.microsoft.com/office/powerpoint/2010/main" val="297746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pPr>
              <a:buFont typeface="Wingdings" panose="05000000000000000000" pitchFamily="2" charset="2"/>
              <a:buChar char="Ø"/>
            </a:pPr>
            <a:r>
              <a:rPr lang="vi-VN" b="1" u="sng"/>
              <a:t>text-transform</a:t>
            </a:r>
            <a:r>
              <a:rPr lang="vi-VN"/>
              <a:t>: Cho phép thiết lập phông chữ được </a:t>
            </a:r>
            <a:r>
              <a:rPr lang="en-US"/>
              <a:t>thay</a:t>
            </a:r>
            <a:r>
              <a:rPr lang="vi-VN"/>
              <a:t> đổi.</a:t>
            </a:r>
            <a:endParaRPr lang="en-US"/>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70</a:t>
            </a:fld>
            <a:endParaRPr lang="en-US"/>
          </a:p>
        </p:txBody>
      </p:sp>
      <p:graphicFrame>
        <p:nvGraphicFramePr>
          <p:cNvPr id="5" name="Diagram 4">
            <a:extLst>
              <a:ext uri="{FF2B5EF4-FFF2-40B4-BE49-F238E27FC236}">
                <a16:creationId xmlns:a16="http://schemas.microsoft.com/office/drawing/2014/main" id="{FA88B2F6-9BA8-495A-BF07-3CAD04C37EDC}"/>
              </a:ext>
            </a:extLst>
          </p:cNvPr>
          <p:cNvGraphicFramePr/>
          <p:nvPr>
            <p:extLst>
              <p:ext uri="{D42A27DB-BD31-4B8C-83A1-F6EECF244321}">
                <p14:modId xmlns:p14="http://schemas.microsoft.com/office/powerpoint/2010/main" val="3096606157"/>
              </p:ext>
            </p:extLst>
          </p:nvPr>
        </p:nvGraphicFramePr>
        <p:xfrm>
          <a:off x="241299" y="2468880"/>
          <a:ext cx="11709399" cy="3690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4268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pPr>
              <a:buFont typeface="Wingdings" panose="05000000000000000000" pitchFamily="2" charset="2"/>
              <a:buChar char="Ø"/>
            </a:pPr>
            <a:r>
              <a:rPr lang="vi-VN" b="1" u="sng"/>
              <a:t>text-decoration</a:t>
            </a:r>
            <a:r>
              <a:rPr lang="vi-VN"/>
              <a:t>: Đặt / bỏ thiết lập trang trí văn bản trên phông chữ</a:t>
            </a:r>
            <a:r>
              <a:rPr lang="en-US"/>
              <a:t>.</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71</a:t>
            </a:fld>
            <a:endParaRPr lang="en-US"/>
          </a:p>
        </p:txBody>
      </p:sp>
      <p:graphicFrame>
        <p:nvGraphicFramePr>
          <p:cNvPr id="5" name="Diagram 4">
            <a:extLst>
              <a:ext uri="{FF2B5EF4-FFF2-40B4-BE49-F238E27FC236}">
                <a16:creationId xmlns:a16="http://schemas.microsoft.com/office/drawing/2014/main" id="{BCFCD737-2A03-4DE8-98D0-E04D23427880}"/>
              </a:ext>
            </a:extLst>
          </p:cNvPr>
          <p:cNvGraphicFramePr/>
          <p:nvPr>
            <p:extLst>
              <p:ext uri="{D42A27DB-BD31-4B8C-83A1-F6EECF244321}">
                <p14:modId xmlns:p14="http://schemas.microsoft.com/office/powerpoint/2010/main" val="685228880"/>
              </p:ext>
            </p:extLst>
          </p:nvPr>
        </p:nvGraphicFramePr>
        <p:xfrm>
          <a:off x="241299" y="2468880"/>
          <a:ext cx="11709399" cy="3690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3637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a:xfrm>
            <a:off x="228600" y="1276131"/>
            <a:ext cx="6791960" cy="4883369"/>
          </a:xfrm>
        </p:spPr>
        <p:txBody>
          <a:bodyPr>
            <a:normAutofit/>
          </a:bodyPr>
          <a:lstStyle/>
          <a:p>
            <a:r>
              <a:rPr lang="en-US" sz="2400" b="1">
                <a:solidFill>
                  <a:schemeClr val="accent1">
                    <a:lumMod val="75000"/>
                  </a:schemeClr>
                </a:solidFill>
              </a:rPr>
              <a:t>b. Font</a:t>
            </a:r>
          </a:p>
          <a:p>
            <a:pPr>
              <a:buFont typeface="Wingdings" panose="05000000000000000000" pitchFamily="2" charset="2"/>
              <a:buChar char="Ø"/>
            </a:pPr>
            <a:r>
              <a:rPr lang="en-US" sz="2400"/>
              <a:t>L</a:t>
            </a:r>
            <a:r>
              <a:rPr lang="vi-VN" sz="2400"/>
              <a:t>ưu ý rằng trang trí văn bản có thể chấp nhận nhiều giá trị cùng một lúc nếu muốn thêm nhiều trang trí đồng thời.</a:t>
            </a:r>
            <a:endParaRPr lang="en-US" sz="2400"/>
          </a:p>
          <a:p>
            <a:pPr>
              <a:buFont typeface="Wingdings" panose="05000000000000000000" pitchFamily="2" charset="2"/>
              <a:buChar char="Ø"/>
            </a:pPr>
            <a:r>
              <a:rPr lang="en-US" sz="2400"/>
              <a:t>C</a:t>
            </a:r>
            <a:r>
              <a:rPr lang="vi-VN" sz="2400"/>
              <a:t>ó thể sử dụng kết hợp các giá trị thuộc tính này để tạo ra các hiệu ứng thú vị.</a:t>
            </a:r>
            <a:endParaRPr lang="en-US" sz="2400"/>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72</a:t>
            </a:fld>
            <a:endParaRPr lang="en-US"/>
          </a:p>
        </p:txBody>
      </p:sp>
      <p:pic>
        <p:nvPicPr>
          <p:cNvPr id="5" name="Picture 4">
            <a:extLst>
              <a:ext uri="{FF2B5EF4-FFF2-40B4-BE49-F238E27FC236}">
                <a16:creationId xmlns:a16="http://schemas.microsoft.com/office/drawing/2014/main" id="{163E73EF-E28E-42DF-92D2-F56216DC30E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01383" y="1535430"/>
            <a:ext cx="4549316" cy="4624070"/>
          </a:xfrm>
          <a:prstGeom prst="rect">
            <a:avLst/>
          </a:prstGeom>
          <a:noFill/>
          <a:ln>
            <a:noFill/>
          </a:ln>
        </p:spPr>
      </p:pic>
      <p:pic>
        <p:nvPicPr>
          <p:cNvPr id="6" name="Picture 5">
            <a:extLst>
              <a:ext uri="{FF2B5EF4-FFF2-40B4-BE49-F238E27FC236}">
                <a16:creationId xmlns:a16="http://schemas.microsoft.com/office/drawing/2014/main" id="{40A118D8-0872-4983-8099-7D76A20D9B9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1301" y="3847465"/>
            <a:ext cx="5901294" cy="2136140"/>
          </a:xfrm>
          <a:prstGeom prst="rect">
            <a:avLst/>
          </a:prstGeom>
          <a:noFill/>
          <a:ln>
            <a:noFill/>
          </a:ln>
        </p:spPr>
      </p:pic>
      <p:sp>
        <p:nvSpPr>
          <p:cNvPr id="7" name="Arrow: Right 6">
            <a:extLst>
              <a:ext uri="{FF2B5EF4-FFF2-40B4-BE49-F238E27FC236}">
                <a16:creationId xmlns:a16="http://schemas.microsoft.com/office/drawing/2014/main" id="{CB25A97E-BED7-42FA-B2E3-869B3A3EE457}"/>
              </a:ext>
            </a:extLst>
          </p:cNvPr>
          <p:cNvSpPr/>
          <p:nvPr/>
        </p:nvSpPr>
        <p:spPr>
          <a:xfrm flipH="1">
            <a:off x="6438462" y="4610735"/>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336014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normAutofit/>
          </a:bodyPr>
          <a:lstStyle/>
          <a:p>
            <a:r>
              <a:rPr lang="en-US" sz="2400" b="1">
                <a:solidFill>
                  <a:schemeClr val="accent1">
                    <a:lumMod val="75000"/>
                  </a:schemeClr>
                </a:solidFill>
              </a:rPr>
              <a:t>b. Font</a:t>
            </a:r>
          </a:p>
          <a:p>
            <a:r>
              <a:rPr lang="en-US" sz="2400" b="1" u="sng"/>
              <a:t>Text drop shadows</a:t>
            </a:r>
          </a:p>
          <a:p>
            <a:pPr>
              <a:buFont typeface="Wingdings" panose="05000000000000000000" pitchFamily="2" charset="2"/>
              <a:buChar char="Ø"/>
            </a:pPr>
            <a:r>
              <a:rPr lang="en-US" sz="2400"/>
              <a:t>Có thể áp dụng đổ bóng cho văn bản bằng cách sử dụng thuộc tính </a:t>
            </a:r>
            <a:r>
              <a:rPr lang="en-US" sz="2400">
                <a:solidFill>
                  <a:schemeClr val="accent1">
                    <a:lumMod val="75000"/>
                  </a:schemeClr>
                </a:solidFill>
              </a:rPr>
              <a:t>text-shadow</a:t>
            </a:r>
            <a:r>
              <a:rPr lang="en-US" sz="2400"/>
              <a:t>.</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73</a:t>
            </a:fld>
            <a:endParaRPr lang="en-US"/>
          </a:p>
        </p:txBody>
      </p:sp>
      <p:pic>
        <p:nvPicPr>
          <p:cNvPr id="5" name="Picture 4">
            <a:extLst>
              <a:ext uri="{FF2B5EF4-FFF2-40B4-BE49-F238E27FC236}">
                <a16:creationId xmlns:a16="http://schemas.microsoft.com/office/drawing/2014/main" id="{BC4C8040-B22C-48DE-A33E-C0F8C2C0038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8599" y="3970445"/>
            <a:ext cx="4043677" cy="980222"/>
          </a:xfrm>
          <a:prstGeom prst="rect">
            <a:avLst/>
          </a:prstGeom>
          <a:noFill/>
          <a:ln>
            <a:noFill/>
          </a:ln>
        </p:spPr>
      </p:pic>
      <p:graphicFrame>
        <p:nvGraphicFramePr>
          <p:cNvPr id="6" name="Diagram 5">
            <a:extLst>
              <a:ext uri="{FF2B5EF4-FFF2-40B4-BE49-F238E27FC236}">
                <a16:creationId xmlns:a16="http://schemas.microsoft.com/office/drawing/2014/main" id="{6B88E6A6-4EDE-46F1-9753-F7F2C9D8FDF3}"/>
              </a:ext>
            </a:extLst>
          </p:cNvPr>
          <p:cNvGraphicFramePr/>
          <p:nvPr>
            <p:extLst>
              <p:ext uri="{D42A27DB-BD31-4B8C-83A1-F6EECF244321}">
                <p14:modId xmlns:p14="http://schemas.microsoft.com/office/powerpoint/2010/main" val="2813200608"/>
              </p:ext>
            </p:extLst>
          </p:nvPr>
        </p:nvGraphicFramePr>
        <p:xfrm>
          <a:off x="4272278" y="2689595"/>
          <a:ext cx="7678421" cy="3541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2651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b. Font</a:t>
            </a:r>
          </a:p>
          <a:p>
            <a:r>
              <a:rPr lang="en-US" sz="2800" b="1" u="sng"/>
              <a:t>Text drop shadows</a:t>
            </a:r>
          </a:p>
          <a:p>
            <a:pPr>
              <a:buFont typeface="Wingdings" panose="05000000000000000000" pitchFamily="2" charset="2"/>
              <a:buChar char="Ø"/>
            </a:pPr>
            <a:r>
              <a:rPr lang="en-US" b="1"/>
              <a:t>Multiple shadows</a:t>
            </a:r>
            <a:r>
              <a:rPr lang="en-US"/>
              <a:t>: </a:t>
            </a:r>
            <a:r>
              <a:rPr lang="vi-VN"/>
              <a:t>có thể áp dụng nhiều bóng cho cùng một văn bản bằng cách bao gồm nhiều giá trị được phân tách bằng dấu phẩy</a:t>
            </a:r>
            <a:r>
              <a:rPr lang="en-US"/>
              <a:t>.</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74</a:t>
            </a:fld>
            <a:endParaRPr lang="en-US"/>
          </a:p>
        </p:txBody>
      </p:sp>
      <p:pic>
        <p:nvPicPr>
          <p:cNvPr id="7" name="Picture 6">
            <a:extLst>
              <a:ext uri="{FF2B5EF4-FFF2-40B4-BE49-F238E27FC236}">
                <a16:creationId xmlns:a16="http://schemas.microsoft.com/office/drawing/2014/main" id="{8912CE0A-ECB4-4FD3-AB44-A48994F7156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900" y="4069079"/>
            <a:ext cx="3987118" cy="1205384"/>
          </a:xfrm>
          <a:prstGeom prst="rect">
            <a:avLst/>
          </a:prstGeom>
          <a:noFill/>
          <a:ln>
            <a:noFill/>
          </a:ln>
        </p:spPr>
      </p:pic>
      <p:pic>
        <p:nvPicPr>
          <p:cNvPr id="8" name="Picture 7">
            <a:extLst>
              <a:ext uri="{FF2B5EF4-FFF2-40B4-BE49-F238E27FC236}">
                <a16:creationId xmlns:a16="http://schemas.microsoft.com/office/drawing/2014/main" id="{5158D49A-F175-45F8-A95E-76CB7395D6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49474" y="3471304"/>
            <a:ext cx="6613926" cy="2400935"/>
          </a:xfrm>
          <a:prstGeom prst="rect">
            <a:avLst/>
          </a:prstGeom>
          <a:noFill/>
          <a:ln>
            <a:noFill/>
          </a:ln>
        </p:spPr>
      </p:pic>
      <p:sp>
        <p:nvSpPr>
          <p:cNvPr id="9" name="Arrow: Right 8">
            <a:extLst>
              <a:ext uri="{FF2B5EF4-FFF2-40B4-BE49-F238E27FC236}">
                <a16:creationId xmlns:a16="http://schemas.microsoft.com/office/drawing/2014/main" id="{76476B8E-DCE1-46E2-B650-61B15E02AD12}"/>
              </a:ext>
            </a:extLst>
          </p:cNvPr>
          <p:cNvSpPr/>
          <p:nvPr/>
        </p:nvSpPr>
        <p:spPr>
          <a:xfrm>
            <a:off x="4435886" y="4366971"/>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64062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a:xfrm>
            <a:off x="228600" y="1276131"/>
            <a:ext cx="5115560" cy="4883369"/>
          </a:xfrm>
        </p:spPr>
        <p:txBody>
          <a:bodyPr>
            <a:normAutofit/>
          </a:bodyPr>
          <a:lstStyle/>
          <a:p>
            <a:pPr algn="l"/>
            <a:r>
              <a:rPr lang="en-US" sz="2400" b="1">
                <a:solidFill>
                  <a:schemeClr val="accent1">
                    <a:lumMod val="75000"/>
                  </a:schemeClr>
                </a:solidFill>
              </a:rPr>
              <a:t>c. Text layout</a:t>
            </a:r>
          </a:p>
          <a:p>
            <a:pPr algn="l"/>
            <a:r>
              <a:rPr lang="en-US" sz="2400" b="1" u="sng"/>
              <a:t>Text alignment</a:t>
            </a:r>
          </a:p>
          <a:p>
            <a:pPr algn="l">
              <a:buFont typeface="Wingdings" panose="05000000000000000000" pitchFamily="2" charset="2"/>
              <a:buChar char="Ø"/>
            </a:pPr>
            <a:r>
              <a:rPr lang="vi-VN" sz="2400"/>
              <a:t>Thuộc tính </a:t>
            </a:r>
            <a:r>
              <a:rPr lang="vi-VN" sz="2400" b="1">
                <a:solidFill>
                  <a:schemeClr val="accent1">
                    <a:lumMod val="75000"/>
                  </a:schemeClr>
                </a:solidFill>
              </a:rPr>
              <a:t>text-align</a:t>
            </a:r>
            <a:r>
              <a:rPr lang="vi-VN" sz="2400"/>
              <a:t> được sử dụng để kiểm soát cách văn bản được căn chỉnh trong hộp nội dung.</a:t>
            </a:r>
            <a:endParaRPr lang="en-US" sz="2400"/>
          </a:p>
          <a:p>
            <a:pPr algn="l">
              <a:buFont typeface="Wingdings" panose="05000000000000000000" pitchFamily="2" charset="2"/>
              <a:buChar char="Ø"/>
            </a:pPr>
            <a:r>
              <a:rPr lang="en-US" sz="2400"/>
              <a:t>H</a:t>
            </a:r>
            <a:r>
              <a:rPr lang="vi-VN" sz="2400"/>
              <a:t>oạt động theo cách khá giống như một ứng dụng xử lý văn bản thông thường: </a:t>
            </a:r>
            <a:r>
              <a:rPr lang="vi-VN" sz="2400" b="1" i="1"/>
              <a:t>left</a:t>
            </a:r>
            <a:r>
              <a:rPr lang="vi-VN" sz="2400"/>
              <a:t>, </a:t>
            </a:r>
            <a:r>
              <a:rPr lang="vi-VN" sz="2400" b="1" i="1"/>
              <a:t>right</a:t>
            </a:r>
            <a:r>
              <a:rPr lang="vi-VN" sz="2400"/>
              <a:t>, </a:t>
            </a:r>
            <a:r>
              <a:rPr lang="vi-VN" sz="2400" b="1" i="1"/>
              <a:t>center</a:t>
            </a:r>
            <a:r>
              <a:rPr lang="vi-VN" sz="2400"/>
              <a:t>, </a:t>
            </a:r>
            <a:r>
              <a:rPr lang="vi-VN" sz="2400" b="1" i="1"/>
              <a:t>justify</a:t>
            </a:r>
            <a:r>
              <a:rPr lang="vi-VN" sz="2400"/>
              <a:t>.</a:t>
            </a:r>
            <a:endParaRPr lang="en-US" sz="2400"/>
          </a:p>
          <a:p>
            <a:pPr algn="l">
              <a:buFont typeface="Wingdings" panose="05000000000000000000" pitchFamily="2" charset="2"/>
              <a:buChar char="Ø"/>
            </a:pPr>
            <a:r>
              <a:rPr lang="en-US" sz="2400"/>
              <a:t>Nếu áp dụng </a:t>
            </a:r>
            <a:r>
              <a:rPr lang="en-US" sz="2400" b="1"/>
              <a:t>text-align: center</a:t>
            </a:r>
            <a:r>
              <a:rPr lang="en-US" sz="2400"/>
              <a:t> đến &lt;</a:t>
            </a:r>
            <a:r>
              <a:rPr lang="en-US" sz="2400" b="1"/>
              <a:t>h1</a:t>
            </a:r>
            <a:r>
              <a:rPr lang="en-US" sz="2400"/>
              <a:t>&gt; ta có:</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75</a:t>
            </a:fld>
            <a:endParaRPr lang="en-US"/>
          </a:p>
        </p:txBody>
      </p:sp>
      <p:pic>
        <p:nvPicPr>
          <p:cNvPr id="5" name="Picture 4">
            <a:extLst>
              <a:ext uri="{FF2B5EF4-FFF2-40B4-BE49-F238E27FC236}">
                <a16:creationId xmlns:a16="http://schemas.microsoft.com/office/drawing/2014/main" id="{AC59164A-6102-446E-A3EA-FF5ABB2DC83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547716" y="2555765"/>
            <a:ext cx="6402983" cy="2324100"/>
          </a:xfrm>
          <a:prstGeom prst="rect">
            <a:avLst/>
          </a:prstGeom>
          <a:noFill/>
          <a:ln>
            <a:noFill/>
          </a:ln>
        </p:spPr>
      </p:pic>
    </p:spTree>
    <p:extLst>
      <p:ext uri="{BB962C8B-B14F-4D97-AF65-F5344CB8AC3E}">
        <p14:creationId xmlns:p14="http://schemas.microsoft.com/office/powerpoint/2010/main" val="3372849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normAutofit/>
          </a:bodyPr>
          <a:lstStyle/>
          <a:p>
            <a:r>
              <a:rPr lang="en-US" sz="2400" b="1">
                <a:solidFill>
                  <a:schemeClr val="accent1">
                    <a:lumMod val="75000"/>
                  </a:schemeClr>
                </a:solidFill>
              </a:rPr>
              <a:t>c. Text layout</a:t>
            </a:r>
          </a:p>
          <a:p>
            <a:r>
              <a:rPr lang="en-US" sz="2400" b="1" u="sng"/>
              <a:t>Line height</a:t>
            </a:r>
          </a:p>
          <a:p>
            <a:pPr>
              <a:buFont typeface="Wingdings" panose="05000000000000000000" pitchFamily="2" charset="2"/>
              <a:buChar char="Ø"/>
            </a:pPr>
            <a:r>
              <a:rPr lang="vi-VN" sz="2400"/>
              <a:t>Thuộc tính </a:t>
            </a:r>
            <a:r>
              <a:rPr lang="vi-VN" sz="2400" b="1">
                <a:solidFill>
                  <a:schemeClr val="accent1">
                    <a:lumMod val="75000"/>
                  </a:schemeClr>
                </a:solidFill>
              </a:rPr>
              <a:t>line-height</a:t>
            </a:r>
            <a:r>
              <a:rPr lang="vi-VN" sz="2400"/>
              <a:t> đặt chiều cao của mỗi dòng văn bản.</a:t>
            </a:r>
            <a:endParaRPr lang="en-US" sz="2400"/>
          </a:p>
          <a:p>
            <a:pPr>
              <a:buFont typeface="Wingdings" panose="05000000000000000000" pitchFamily="2" charset="2"/>
              <a:buChar char="Ø"/>
            </a:pPr>
            <a:r>
              <a:rPr lang="vi-VN" sz="2400"/>
              <a:t>Thuộc tính này nhận</a:t>
            </a:r>
            <a:r>
              <a:rPr lang="en-US" sz="2400"/>
              <a:t>: </a:t>
            </a:r>
            <a:r>
              <a:rPr lang="vi-VN" sz="2400"/>
              <a:t>các đơn vị chiều dài và kích thước</a:t>
            </a:r>
            <a:r>
              <a:rPr lang="en-US" sz="2400"/>
              <a:t>, </a:t>
            </a:r>
            <a:r>
              <a:rPr lang="vi-VN" sz="2400"/>
              <a:t>giá trị không đơn vị</a:t>
            </a:r>
            <a:r>
              <a:rPr lang="en-US" sz="2400"/>
              <a:t>.</a:t>
            </a:r>
          </a:p>
          <a:p>
            <a:pPr>
              <a:buFont typeface="Wingdings" panose="05000000000000000000" pitchFamily="2" charset="2"/>
              <a:buChar char="Ø"/>
            </a:pPr>
            <a:r>
              <a:rPr lang="vi-VN" sz="2400"/>
              <a:t>Với một giá trị không có đơn vị, </a:t>
            </a:r>
            <a:r>
              <a:rPr lang="vi-VN" sz="2400" i="1"/>
              <a:t>font-size</a:t>
            </a:r>
            <a:r>
              <a:rPr lang="vi-VN" sz="2400"/>
              <a:t> được nhân lên và dẫn đến </a:t>
            </a:r>
            <a:r>
              <a:rPr lang="vi-VN" sz="2400" i="1"/>
              <a:t>line-height</a:t>
            </a:r>
            <a:r>
              <a:rPr lang="vi-VN" sz="2400"/>
              <a:t>. </a:t>
            </a:r>
            <a:endParaRPr lang="en-US" sz="2400"/>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76</a:t>
            </a:fld>
            <a:endParaRPr lang="en-US"/>
          </a:p>
        </p:txBody>
      </p:sp>
      <p:pic>
        <p:nvPicPr>
          <p:cNvPr id="5" name="Picture 4">
            <a:extLst>
              <a:ext uri="{FF2B5EF4-FFF2-40B4-BE49-F238E27FC236}">
                <a16:creationId xmlns:a16="http://schemas.microsoft.com/office/drawing/2014/main" id="{F6B46854-01EE-4233-A37C-E8F587FE92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0334" y="4932392"/>
            <a:ext cx="3323919" cy="1156714"/>
          </a:xfrm>
          <a:prstGeom prst="rect">
            <a:avLst/>
          </a:prstGeom>
          <a:noFill/>
          <a:ln>
            <a:noFill/>
          </a:ln>
        </p:spPr>
      </p:pic>
      <p:pic>
        <p:nvPicPr>
          <p:cNvPr id="6" name="Picture 5">
            <a:extLst>
              <a:ext uri="{FF2B5EF4-FFF2-40B4-BE49-F238E27FC236}">
                <a16:creationId xmlns:a16="http://schemas.microsoft.com/office/drawing/2014/main" id="{CFC1E878-0B85-4AC2-A205-BB5A23F517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9080" y="3733528"/>
            <a:ext cx="5749619" cy="2397728"/>
          </a:xfrm>
          <a:prstGeom prst="rect">
            <a:avLst/>
          </a:prstGeom>
          <a:noFill/>
          <a:ln>
            <a:noFill/>
          </a:ln>
        </p:spPr>
      </p:pic>
      <p:sp>
        <p:nvSpPr>
          <p:cNvPr id="7" name="Arrow: Right 6">
            <a:extLst>
              <a:ext uri="{FF2B5EF4-FFF2-40B4-BE49-F238E27FC236}">
                <a16:creationId xmlns:a16="http://schemas.microsoft.com/office/drawing/2014/main" id="{061425D3-CAD9-4DDA-98BC-804AE21A03B4}"/>
              </a:ext>
            </a:extLst>
          </p:cNvPr>
          <p:cNvSpPr/>
          <p:nvPr/>
        </p:nvSpPr>
        <p:spPr>
          <a:xfrm>
            <a:off x="4598999" y="5205949"/>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726245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4EE5-4560-4B79-A5B7-595ED1514A62}"/>
              </a:ext>
            </a:extLst>
          </p:cNvPr>
          <p:cNvSpPr>
            <a:spLocks noGrp="1"/>
          </p:cNvSpPr>
          <p:nvPr>
            <p:ph type="title"/>
          </p:nvPr>
        </p:nvSpPr>
        <p:spPr/>
        <p:txBody>
          <a:bodyPr>
            <a:normAutofit fontScale="90000"/>
          </a:bodyPr>
          <a:lstStyle/>
          <a:p>
            <a:r>
              <a:rPr lang="vi-VN"/>
              <a:t>3.2.</a:t>
            </a:r>
            <a:r>
              <a:rPr lang="en-US"/>
              <a:t> </a:t>
            </a:r>
            <a:r>
              <a:rPr lang="vi-VN"/>
              <a:t>Văn bản cơ bản và kiểu phông chữ</a:t>
            </a:r>
            <a:endParaRPr lang="en-US"/>
          </a:p>
        </p:txBody>
      </p:sp>
      <p:sp>
        <p:nvSpPr>
          <p:cNvPr id="3" name="Content Placeholder 2">
            <a:extLst>
              <a:ext uri="{FF2B5EF4-FFF2-40B4-BE49-F238E27FC236}">
                <a16:creationId xmlns:a16="http://schemas.microsoft.com/office/drawing/2014/main" id="{017E8E48-AE45-4161-851B-55E982E93A36}"/>
              </a:ext>
            </a:extLst>
          </p:cNvPr>
          <p:cNvSpPr>
            <a:spLocks noGrp="1"/>
          </p:cNvSpPr>
          <p:nvPr>
            <p:ph idx="1"/>
          </p:nvPr>
        </p:nvSpPr>
        <p:spPr/>
        <p:txBody>
          <a:bodyPr/>
          <a:lstStyle/>
          <a:p>
            <a:r>
              <a:rPr lang="en-US" b="1">
                <a:solidFill>
                  <a:schemeClr val="accent1">
                    <a:lumMod val="75000"/>
                  </a:schemeClr>
                </a:solidFill>
              </a:rPr>
              <a:t>c. Text layout</a:t>
            </a:r>
          </a:p>
          <a:p>
            <a:r>
              <a:rPr lang="en-US" b="1" u="sng"/>
              <a:t>Letter và word spacing</a:t>
            </a:r>
          </a:p>
          <a:p>
            <a:pPr>
              <a:buFont typeface="Wingdings" panose="05000000000000000000" pitchFamily="2" charset="2"/>
              <a:buChar char="Ø"/>
            </a:pPr>
            <a:r>
              <a:rPr lang="en-US"/>
              <a:t>Các </a:t>
            </a:r>
            <a:r>
              <a:rPr lang="en-US" b="1">
                <a:solidFill>
                  <a:schemeClr val="accent1">
                    <a:lumMod val="75000"/>
                  </a:schemeClr>
                </a:solidFill>
              </a:rPr>
              <a:t>letter-spacing </a:t>
            </a:r>
            <a:r>
              <a:rPr lang="en-US"/>
              <a:t>và </a:t>
            </a:r>
            <a:r>
              <a:rPr lang="en-US" b="1">
                <a:solidFill>
                  <a:schemeClr val="accent1">
                    <a:lumMod val="75000"/>
                  </a:schemeClr>
                </a:solidFill>
              </a:rPr>
              <a:t>word-spacing </a:t>
            </a:r>
            <a:r>
              <a:rPr lang="en-US"/>
              <a:t>cho phép đặt khoảng cách giữa các chữ cái và các từ trong văn bản.</a:t>
            </a:r>
          </a:p>
        </p:txBody>
      </p:sp>
      <p:sp>
        <p:nvSpPr>
          <p:cNvPr id="4" name="Slide Number Placeholder 3">
            <a:extLst>
              <a:ext uri="{FF2B5EF4-FFF2-40B4-BE49-F238E27FC236}">
                <a16:creationId xmlns:a16="http://schemas.microsoft.com/office/drawing/2014/main" id="{C90C2FC4-170C-422C-A3DF-1F3927B6CF8D}"/>
              </a:ext>
            </a:extLst>
          </p:cNvPr>
          <p:cNvSpPr>
            <a:spLocks noGrp="1"/>
          </p:cNvSpPr>
          <p:nvPr>
            <p:ph type="sldNum" sz="quarter" idx="12"/>
          </p:nvPr>
        </p:nvSpPr>
        <p:spPr/>
        <p:txBody>
          <a:bodyPr/>
          <a:lstStyle/>
          <a:p>
            <a:fld id="{5771DB1C-B372-4CFA-B223-ECAC3FCFC319}" type="slidenum">
              <a:rPr lang="en-US" smtClean="0"/>
              <a:t>77</a:t>
            </a:fld>
            <a:endParaRPr lang="en-US"/>
          </a:p>
        </p:txBody>
      </p:sp>
      <p:pic>
        <p:nvPicPr>
          <p:cNvPr id="5" name="Picture 4">
            <a:extLst>
              <a:ext uri="{FF2B5EF4-FFF2-40B4-BE49-F238E27FC236}">
                <a16:creationId xmlns:a16="http://schemas.microsoft.com/office/drawing/2014/main" id="{240CCEB1-02E8-4310-844C-AB5EDA08E4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8002" y="3766107"/>
            <a:ext cx="3258383" cy="1864054"/>
          </a:xfrm>
          <a:prstGeom prst="rect">
            <a:avLst/>
          </a:prstGeom>
          <a:noFill/>
          <a:ln>
            <a:noFill/>
          </a:ln>
        </p:spPr>
      </p:pic>
      <p:pic>
        <p:nvPicPr>
          <p:cNvPr id="6" name="Picture 5">
            <a:extLst>
              <a:ext uri="{FF2B5EF4-FFF2-40B4-BE49-F238E27FC236}">
                <a16:creationId xmlns:a16="http://schemas.microsoft.com/office/drawing/2014/main" id="{7FCDA143-E096-4E27-9DD6-0C75FAD953B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11261" y="3236769"/>
            <a:ext cx="6652737" cy="2922731"/>
          </a:xfrm>
          <a:prstGeom prst="rect">
            <a:avLst/>
          </a:prstGeom>
          <a:noFill/>
          <a:ln>
            <a:noFill/>
          </a:ln>
        </p:spPr>
      </p:pic>
      <p:sp>
        <p:nvSpPr>
          <p:cNvPr id="7" name="Arrow: Right 6">
            <a:extLst>
              <a:ext uri="{FF2B5EF4-FFF2-40B4-BE49-F238E27FC236}">
                <a16:creationId xmlns:a16="http://schemas.microsoft.com/office/drawing/2014/main" id="{AE1568B5-EB1D-4390-B7AA-C665F9AB688A}"/>
              </a:ext>
            </a:extLst>
          </p:cNvPr>
          <p:cNvSpPr/>
          <p:nvPr/>
        </p:nvSpPr>
        <p:spPr>
          <a:xfrm>
            <a:off x="4058463" y="4393334"/>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059341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p:txBody>
          <a:bodyPr>
            <a:normAutofit/>
          </a:bodyPr>
          <a:lstStyle/>
          <a:p>
            <a:r>
              <a:rPr lang="vi-VN" sz="3600"/>
              <a:t>a.	Danh sách đơn giản</a:t>
            </a:r>
          </a:p>
          <a:p>
            <a:r>
              <a:rPr lang="vi-VN" sz="3600"/>
              <a:t>b.	Khoảng cách danh sách</a:t>
            </a:r>
          </a:p>
          <a:p>
            <a:r>
              <a:rPr lang="vi-VN" sz="3600"/>
              <a:t>c.	Các kiểu cụ thể</a:t>
            </a:r>
          </a:p>
          <a:p>
            <a:r>
              <a:rPr lang="vi-VN" sz="3600"/>
              <a:t>d.	Kiểm soát việc đếm danh sách</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78</a:t>
            </a:fld>
            <a:endParaRPr lang="en-US"/>
          </a:p>
        </p:txBody>
      </p:sp>
    </p:spTree>
    <p:extLst>
      <p:ext uri="{BB962C8B-B14F-4D97-AF65-F5344CB8AC3E}">
        <p14:creationId xmlns:p14="http://schemas.microsoft.com/office/powerpoint/2010/main" val="2975639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p:txBody>
          <a:bodyPr/>
          <a:lstStyle/>
          <a:p>
            <a:r>
              <a:rPr lang="vi-VN" sz="2800" b="1">
                <a:solidFill>
                  <a:schemeClr val="accent1">
                    <a:lumMod val="75000"/>
                  </a:schemeClr>
                </a:solidFill>
              </a:rPr>
              <a:t>a.</a:t>
            </a:r>
            <a:r>
              <a:rPr lang="en-US" sz="2800" b="1">
                <a:solidFill>
                  <a:schemeClr val="accent1">
                    <a:lumMod val="75000"/>
                  </a:schemeClr>
                </a:solidFill>
              </a:rPr>
              <a:t> </a:t>
            </a:r>
            <a:r>
              <a:rPr lang="vi-VN" sz="2800" b="1">
                <a:solidFill>
                  <a:schemeClr val="accent1">
                    <a:lumMod val="75000"/>
                  </a:schemeClr>
                </a:solidFill>
              </a:rPr>
              <a:t>Danh sách đơn giản</a:t>
            </a:r>
          </a:p>
          <a:p>
            <a:endParaRPr lang="en-US"/>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79</a:t>
            </a:fld>
            <a:endParaRPr lang="en-US"/>
          </a:p>
        </p:txBody>
      </p:sp>
      <p:graphicFrame>
        <p:nvGraphicFramePr>
          <p:cNvPr id="5" name="Diagram 4">
            <a:extLst>
              <a:ext uri="{FF2B5EF4-FFF2-40B4-BE49-F238E27FC236}">
                <a16:creationId xmlns:a16="http://schemas.microsoft.com/office/drawing/2014/main" id="{311054BE-71FA-4141-B1F7-BA681A653B12}"/>
              </a:ext>
            </a:extLst>
          </p:cNvPr>
          <p:cNvGraphicFramePr/>
          <p:nvPr>
            <p:extLst>
              <p:ext uri="{D42A27DB-BD31-4B8C-83A1-F6EECF244321}">
                <p14:modId xmlns:p14="http://schemas.microsoft.com/office/powerpoint/2010/main" val="3036556771"/>
              </p:ext>
            </p:extLst>
          </p:nvPr>
        </p:nvGraphicFramePr>
        <p:xfrm>
          <a:off x="241299" y="1778847"/>
          <a:ext cx="11709399" cy="4380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268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en-US"/>
              <a:t>1. Giới thiệu</a:t>
            </a:r>
          </a:p>
        </p:txBody>
      </p:sp>
      <p:graphicFrame>
        <p:nvGraphicFramePr>
          <p:cNvPr id="5" name="Content Placeholder 4">
            <a:extLst>
              <a:ext uri="{FF2B5EF4-FFF2-40B4-BE49-F238E27FC236}">
                <a16:creationId xmlns:a16="http://schemas.microsoft.com/office/drawing/2014/main" id="{BDE0186A-E1A4-4331-A2A8-8BB156639101}"/>
              </a:ext>
            </a:extLst>
          </p:cNvPr>
          <p:cNvGraphicFramePr>
            <a:graphicFrameLocks noGrp="1"/>
          </p:cNvGraphicFramePr>
          <p:nvPr>
            <p:ph idx="1"/>
            <p:extLst>
              <p:ext uri="{D42A27DB-BD31-4B8C-83A1-F6EECF244321}">
                <p14:modId xmlns:p14="http://schemas.microsoft.com/office/powerpoint/2010/main" val="3368671949"/>
              </p:ext>
            </p:extLst>
          </p:nvPr>
        </p:nvGraphicFramePr>
        <p:xfrm>
          <a:off x="228600" y="1398270"/>
          <a:ext cx="11722100" cy="4883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8</a:t>
            </a:fld>
            <a:endParaRPr lang="en-US"/>
          </a:p>
        </p:txBody>
      </p:sp>
    </p:spTree>
    <p:extLst>
      <p:ext uri="{BB962C8B-B14F-4D97-AF65-F5344CB8AC3E}">
        <p14:creationId xmlns:p14="http://schemas.microsoft.com/office/powerpoint/2010/main" val="879538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4587240" cy="4883369"/>
          </a:xfrm>
        </p:spPr>
        <p:txBody>
          <a:bodyPr/>
          <a:lstStyle/>
          <a:p>
            <a:pPr algn="l"/>
            <a:r>
              <a:rPr lang="vi-VN" sz="2800" b="1">
                <a:solidFill>
                  <a:schemeClr val="accent1">
                    <a:lumMod val="75000"/>
                  </a:schemeClr>
                </a:solidFill>
              </a:rPr>
              <a:t>a.</a:t>
            </a:r>
            <a:r>
              <a:rPr lang="en-US" sz="2800" b="1">
                <a:solidFill>
                  <a:schemeClr val="accent1">
                    <a:lumMod val="75000"/>
                  </a:schemeClr>
                </a:solidFill>
              </a:rPr>
              <a:t> </a:t>
            </a:r>
            <a:r>
              <a:rPr lang="vi-VN" sz="2800" b="1">
                <a:solidFill>
                  <a:schemeClr val="accent1">
                    <a:lumMod val="75000"/>
                  </a:schemeClr>
                </a:solidFill>
              </a:rPr>
              <a:t>Danh sách đơn giản</a:t>
            </a:r>
          </a:p>
          <a:p>
            <a:pPr algn="l">
              <a:buFont typeface="Wingdings" panose="05000000000000000000" pitchFamily="2" charset="2"/>
              <a:buChar char="Ø"/>
            </a:pPr>
            <a:r>
              <a:rPr lang="en-US"/>
              <a:t>Ví dụ danh sách trong HTML:</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80</a:t>
            </a:fld>
            <a:endParaRPr lang="en-US"/>
          </a:p>
        </p:txBody>
      </p:sp>
      <p:pic>
        <p:nvPicPr>
          <p:cNvPr id="5" name="Picture 4">
            <a:extLst>
              <a:ext uri="{FF2B5EF4-FFF2-40B4-BE49-F238E27FC236}">
                <a16:creationId xmlns:a16="http://schemas.microsoft.com/office/drawing/2014/main" id="{872EB5EC-3C57-4C41-B15F-B48A351748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53791" y="1507274"/>
            <a:ext cx="6896908" cy="4652226"/>
          </a:xfrm>
          <a:prstGeom prst="rect">
            <a:avLst/>
          </a:prstGeom>
          <a:noFill/>
          <a:ln>
            <a:noFill/>
          </a:ln>
        </p:spPr>
      </p:pic>
    </p:spTree>
    <p:extLst>
      <p:ext uri="{BB962C8B-B14F-4D97-AF65-F5344CB8AC3E}">
        <p14:creationId xmlns:p14="http://schemas.microsoft.com/office/powerpoint/2010/main" val="1710651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p:txBody>
          <a:bodyPr/>
          <a:lstStyle/>
          <a:p>
            <a:r>
              <a:rPr lang="vi-VN" sz="2800" b="1">
                <a:solidFill>
                  <a:schemeClr val="accent1">
                    <a:lumMod val="75000"/>
                  </a:schemeClr>
                </a:solidFill>
              </a:rPr>
              <a:t>a.</a:t>
            </a:r>
            <a:r>
              <a:rPr lang="en-US" sz="2800" b="1">
                <a:solidFill>
                  <a:schemeClr val="accent1">
                    <a:lumMod val="75000"/>
                  </a:schemeClr>
                </a:solidFill>
              </a:rPr>
              <a:t> </a:t>
            </a:r>
            <a:r>
              <a:rPr lang="vi-VN" sz="2800" b="1">
                <a:solidFill>
                  <a:schemeClr val="accent1">
                    <a:lumMod val="75000"/>
                  </a:schemeClr>
                </a:solidFill>
              </a:rPr>
              <a:t>Danh sách đơn giản</a:t>
            </a:r>
          </a:p>
          <a:p>
            <a:pPr>
              <a:buFont typeface="Wingdings" panose="05000000000000000000" pitchFamily="2" charset="2"/>
              <a:buChar char="Ø"/>
            </a:pPr>
            <a:r>
              <a:rPr lang="en-US"/>
              <a:t>Một số định dạng mặc định:</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81</a:t>
            </a:fld>
            <a:endParaRPr lang="en-US"/>
          </a:p>
        </p:txBody>
      </p:sp>
      <p:graphicFrame>
        <p:nvGraphicFramePr>
          <p:cNvPr id="5" name="Diagram 4">
            <a:extLst>
              <a:ext uri="{FF2B5EF4-FFF2-40B4-BE49-F238E27FC236}">
                <a16:creationId xmlns:a16="http://schemas.microsoft.com/office/drawing/2014/main" id="{D169239E-B966-4384-B0CE-F26CEA8BEB35}"/>
              </a:ext>
            </a:extLst>
          </p:cNvPr>
          <p:cNvGraphicFramePr/>
          <p:nvPr>
            <p:extLst>
              <p:ext uri="{D42A27DB-BD31-4B8C-83A1-F6EECF244321}">
                <p14:modId xmlns:p14="http://schemas.microsoft.com/office/powerpoint/2010/main" val="3193565071"/>
              </p:ext>
            </p:extLst>
          </p:nvPr>
        </p:nvGraphicFramePr>
        <p:xfrm>
          <a:off x="241299" y="2309707"/>
          <a:ext cx="11709399" cy="3832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08645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8082280" cy="4883369"/>
          </a:xfrm>
        </p:spPr>
        <p:txBody>
          <a:bodyPr/>
          <a:lstStyle/>
          <a:p>
            <a:pPr algn="l"/>
            <a:r>
              <a:rPr lang="vi-VN" sz="2800" b="1">
                <a:solidFill>
                  <a:schemeClr val="accent1">
                    <a:lumMod val="75000"/>
                  </a:schemeClr>
                </a:solidFill>
              </a:rPr>
              <a:t>b.</a:t>
            </a:r>
            <a:r>
              <a:rPr lang="en-US" sz="2800" b="1">
                <a:solidFill>
                  <a:schemeClr val="accent1">
                    <a:lumMod val="75000"/>
                  </a:schemeClr>
                </a:solidFill>
              </a:rPr>
              <a:t> </a:t>
            </a:r>
            <a:r>
              <a:rPr lang="vi-VN" sz="2800" b="1">
                <a:solidFill>
                  <a:schemeClr val="accent1">
                    <a:lumMod val="75000"/>
                  </a:schemeClr>
                </a:solidFill>
              </a:rPr>
              <a:t>Khoảng cách danh sách</a:t>
            </a:r>
          </a:p>
          <a:p>
            <a:pPr algn="l">
              <a:buFont typeface="Wingdings" panose="05000000000000000000" pitchFamily="2" charset="2"/>
              <a:buChar char="Ø"/>
            </a:pPr>
            <a:r>
              <a:rPr lang="en-US" u="sng"/>
              <a:t>Nguyên tắc thiết kế</a:t>
            </a:r>
            <a:r>
              <a:rPr lang="en-US"/>
              <a:t>:</a:t>
            </a:r>
          </a:p>
          <a:p>
            <a:pPr lvl="1" algn="l">
              <a:buFont typeface="Arial" panose="020B0604020202020204" pitchFamily="34" charset="0"/>
              <a:buChar char="•"/>
            </a:pPr>
            <a:r>
              <a:rPr lang="vi-VN" b="1">
                <a:solidFill>
                  <a:schemeClr val="accent1">
                    <a:lumMod val="75000"/>
                  </a:schemeClr>
                </a:solidFill>
              </a:rPr>
              <a:t>Quy tắc đầu tiên </a:t>
            </a:r>
            <a:r>
              <a:rPr lang="vi-VN" b="1" i="1"/>
              <a:t>đặt phông chữ trên toàn trang web và kích thước phông chữ đường cơ sở là 10px</a:t>
            </a:r>
            <a:r>
              <a:rPr lang="vi-VN"/>
              <a:t>. Những thứ này được kế thừa bởi mọi thứ trên trang.</a:t>
            </a:r>
          </a:p>
          <a:p>
            <a:pPr lvl="1" algn="l">
              <a:buFont typeface="Arial" panose="020B0604020202020204" pitchFamily="34" charset="0"/>
              <a:buChar char="•"/>
            </a:pPr>
            <a:r>
              <a:rPr lang="vi-VN" b="1">
                <a:solidFill>
                  <a:schemeClr val="accent1">
                    <a:lumMod val="75000"/>
                  </a:schemeClr>
                </a:solidFill>
              </a:rPr>
              <a:t>Quy tắc 2 và 3 </a:t>
            </a:r>
            <a:r>
              <a:rPr lang="vi-VN" b="1" i="1"/>
              <a:t>đặt kích thước phông chữ tương đối cho các tiêu đề, các loại danh sách khác nhau </a:t>
            </a:r>
            <a:r>
              <a:rPr lang="vi-VN"/>
              <a:t>(</a:t>
            </a:r>
            <a:r>
              <a:rPr lang="vi-VN" i="1"/>
              <a:t>phần tử con của các phần tử danh sách kế thừa các kích thước này</a:t>
            </a:r>
            <a:r>
              <a:rPr lang="vi-VN"/>
              <a:t>) và các đoạn văn. Điều này có nghĩa là mỗi đoạn văn và danh sách sẽ có cùng kích thước phông chữ và khoảng cách trên cùng và dưới cùng, </a:t>
            </a:r>
            <a:r>
              <a:rPr lang="vi-VN" b="1">
                <a:solidFill>
                  <a:schemeClr val="accent1">
                    <a:lumMod val="75000"/>
                  </a:schemeClr>
                </a:solidFill>
              </a:rPr>
              <a:t>giúp tạo sự nhất quán</a:t>
            </a:r>
            <a:r>
              <a:rPr lang="vi-VN"/>
              <a:t>.</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82</a:t>
            </a:fld>
            <a:endParaRPr lang="en-US"/>
          </a:p>
        </p:txBody>
      </p:sp>
      <p:pic>
        <p:nvPicPr>
          <p:cNvPr id="5" name="Picture 4">
            <a:extLst>
              <a:ext uri="{FF2B5EF4-FFF2-40B4-BE49-F238E27FC236}">
                <a16:creationId xmlns:a16="http://schemas.microsoft.com/office/drawing/2014/main" id="{7FCF55A7-9422-40F6-957A-E29BFB02DC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05520" y="1276130"/>
            <a:ext cx="3345179" cy="4971229"/>
          </a:xfrm>
          <a:prstGeom prst="rect">
            <a:avLst/>
          </a:prstGeom>
          <a:noFill/>
          <a:ln>
            <a:noFill/>
          </a:ln>
        </p:spPr>
      </p:pic>
    </p:spTree>
    <p:extLst>
      <p:ext uri="{BB962C8B-B14F-4D97-AF65-F5344CB8AC3E}">
        <p14:creationId xmlns:p14="http://schemas.microsoft.com/office/powerpoint/2010/main" val="25065294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8082280" cy="4883369"/>
          </a:xfrm>
        </p:spPr>
        <p:txBody>
          <a:bodyPr/>
          <a:lstStyle/>
          <a:p>
            <a:pPr algn="l"/>
            <a:r>
              <a:rPr lang="vi-VN" sz="2800" b="1">
                <a:solidFill>
                  <a:schemeClr val="accent1">
                    <a:lumMod val="75000"/>
                  </a:schemeClr>
                </a:solidFill>
              </a:rPr>
              <a:t>b.</a:t>
            </a:r>
            <a:r>
              <a:rPr lang="en-US" sz="2800" b="1">
                <a:solidFill>
                  <a:schemeClr val="accent1">
                    <a:lumMod val="75000"/>
                  </a:schemeClr>
                </a:solidFill>
              </a:rPr>
              <a:t> </a:t>
            </a:r>
            <a:r>
              <a:rPr lang="vi-VN" sz="2800" b="1">
                <a:solidFill>
                  <a:schemeClr val="accent1">
                    <a:lumMod val="75000"/>
                  </a:schemeClr>
                </a:solidFill>
              </a:rPr>
              <a:t>Khoảng cách danh sách</a:t>
            </a:r>
          </a:p>
          <a:p>
            <a:pPr algn="l">
              <a:buFont typeface="Wingdings" panose="05000000000000000000" pitchFamily="2" charset="2"/>
              <a:buChar char="Ø"/>
            </a:pPr>
            <a:r>
              <a:rPr lang="en-US" u="sng"/>
              <a:t>Nguyên tắc thiết kế</a:t>
            </a:r>
            <a:r>
              <a:rPr lang="en-US"/>
              <a:t>:</a:t>
            </a:r>
          </a:p>
          <a:p>
            <a:pPr lvl="1" algn="l">
              <a:buFont typeface="Arial" panose="020B0604020202020204" pitchFamily="34" charset="0"/>
              <a:buChar char="•"/>
            </a:pPr>
            <a:r>
              <a:rPr lang="vi-VN" b="1">
                <a:solidFill>
                  <a:schemeClr val="accent1">
                    <a:lumMod val="75000"/>
                  </a:schemeClr>
                </a:solidFill>
              </a:rPr>
              <a:t>Quy tắc 4 </a:t>
            </a:r>
            <a:r>
              <a:rPr lang="vi-VN"/>
              <a:t>đặt </a:t>
            </a:r>
            <a:r>
              <a:rPr lang="vi-VN" b="1" i="1"/>
              <a:t>cùng một line-height trên các đoạn văn và các mục danh sách </a:t>
            </a:r>
            <a:r>
              <a:rPr lang="vi-VN"/>
              <a:t>- vì vậy các đoạn văn và từng mục danh sách riêng lẻ sẽ có cùng khoảng cách giữa các dòng. Điều này cũng sẽ </a:t>
            </a:r>
            <a:r>
              <a:rPr lang="vi-VN" b="1">
                <a:solidFill>
                  <a:schemeClr val="accent1">
                    <a:lumMod val="75000"/>
                  </a:schemeClr>
                </a:solidFill>
              </a:rPr>
              <a:t>giúp tạo sự nhất quán</a:t>
            </a:r>
            <a:r>
              <a:rPr lang="vi-VN"/>
              <a:t>.</a:t>
            </a:r>
          </a:p>
          <a:p>
            <a:pPr lvl="1" algn="l">
              <a:buFont typeface="Arial" panose="020B0604020202020204" pitchFamily="34" charset="0"/>
              <a:buChar char="•"/>
            </a:pPr>
            <a:r>
              <a:rPr lang="vi-VN" b="1">
                <a:solidFill>
                  <a:schemeClr val="accent1">
                    <a:lumMod val="75000"/>
                  </a:schemeClr>
                </a:solidFill>
              </a:rPr>
              <a:t>Quy tắc 5 và 6 </a:t>
            </a:r>
            <a:r>
              <a:rPr lang="vi-VN"/>
              <a:t>áp dụng cho danh sách mô tả. Chúng ta đặt </a:t>
            </a:r>
            <a:r>
              <a:rPr lang="vi-VN" b="1" i="1"/>
              <a:t>cùng line-height trên các thuật ngữ và mô tả của danh sách mô tả </a:t>
            </a:r>
            <a:r>
              <a:rPr lang="vi-VN"/>
              <a:t>như đã làm với các đoạn văn và mục danh sách. Chúng ta cũng làm cho các cụm từ mô tả có phông chữ đậm, để chúng nổi bật về mặt trực quan</a:t>
            </a:r>
            <a:r>
              <a:rPr lang="en-US"/>
              <a:t>.</a:t>
            </a:r>
            <a:endParaRPr lang="vi-VN"/>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83</a:t>
            </a:fld>
            <a:endParaRPr lang="en-US"/>
          </a:p>
        </p:txBody>
      </p:sp>
      <p:pic>
        <p:nvPicPr>
          <p:cNvPr id="5" name="Picture 4">
            <a:extLst>
              <a:ext uri="{FF2B5EF4-FFF2-40B4-BE49-F238E27FC236}">
                <a16:creationId xmlns:a16="http://schemas.microsoft.com/office/drawing/2014/main" id="{7FCF55A7-9422-40F6-957A-E29BFB02DC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05520" y="1276130"/>
            <a:ext cx="3345179" cy="4971229"/>
          </a:xfrm>
          <a:prstGeom prst="rect">
            <a:avLst/>
          </a:prstGeom>
          <a:noFill/>
          <a:ln>
            <a:noFill/>
          </a:ln>
        </p:spPr>
      </p:pic>
    </p:spTree>
    <p:extLst>
      <p:ext uri="{BB962C8B-B14F-4D97-AF65-F5344CB8AC3E}">
        <p14:creationId xmlns:p14="http://schemas.microsoft.com/office/powerpoint/2010/main" val="6333977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3601720" cy="4883369"/>
          </a:xfrm>
        </p:spPr>
        <p:txBody>
          <a:bodyPr/>
          <a:lstStyle/>
          <a:p>
            <a:pPr algn="l"/>
            <a:r>
              <a:rPr lang="vi-VN" sz="2800" b="1">
                <a:solidFill>
                  <a:schemeClr val="accent1">
                    <a:lumMod val="75000"/>
                  </a:schemeClr>
                </a:solidFill>
              </a:rPr>
              <a:t>b.</a:t>
            </a:r>
            <a:r>
              <a:rPr lang="en-US" sz="2800" b="1">
                <a:solidFill>
                  <a:schemeClr val="accent1">
                    <a:lumMod val="75000"/>
                  </a:schemeClr>
                </a:solidFill>
              </a:rPr>
              <a:t> </a:t>
            </a:r>
            <a:r>
              <a:rPr lang="vi-VN" sz="2800" b="1">
                <a:solidFill>
                  <a:schemeClr val="accent1">
                    <a:lumMod val="75000"/>
                  </a:schemeClr>
                </a:solidFill>
              </a:rPr>
              <a:t>Khoảng cách danh sách</a:t>
            </a:r>
          </a:p>
          <a:p>
            <a:pPr algn="l">
              <a:buFont typeface="Wingdings" panose="05000000000000000000" pitchFamily="2" charset="2"/>
              <a:buChar char="Ø"/>
            </a:pPr>
            <a:r>
              <a:rPr lang="en-US" u="sng"/>
              <a:t>Kết quả thiết kế</a:t>
            </a:r>
            <a:r>
              <a:rPr lang="en-US"/>
              <a:t>:</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84</a:t>
            </a:fld>
            <a:endParaRPr lang="en-US"/>
          </a:p>
        </p:txBody>
      </p:sp>
      <p:pic>
        <p:nvPicPr>
          <p:cNvPr id="6" name="Picture 5">
            <a:extLst>
              <a:ext uri="{FF2B5EF4-FFF2-40B4-BE49-F238E27FC236}">
                <a16:creationId xmlns:a16="http://schemas.microsoft.com/office/drawing/2014/main" id="{863E21D4-A806-4CC3-9906-98063029B62D}"/>
              </a:ext>
            </a:extLst>
          </p:cNvPr>
          <p:cNvPicPr>
            <a:picLocks noChangeAspect="1"/>
          </p:cNvPicPr>
          <p:nvPr/>
        </p:nvPicPr>
        <p:blipFill>
          <a:blip r:embed="rId2"/>
          <a:stretch>
            <a:fillRect/>
          </a:stretch>
        </p:blipFill>
        <p:spPr>
          <a:xfrm>
            <a:off x="3994066" y="1276131"/>
            <a:ext cx="7956634" cy="5002749"/>
          </a:xfrm>
          <a:prstGeom prst="rect">
            <a:avLst/>
          </a:prstGeom>
        </p:spPr>
      </p:pic>
    </p:spTree>
    <p:extLst>
      <p:ext uri="{BB962C8B-B14F-4D97-AF65-F5344CB8AC3E}">
        <p14:creationId xmlns:p14="http://schemas.microsoft.com/office/powerpoint/2010/main" val="293380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5207000" cy="4883369"/>
          </a:xfrm>
        </p:spPr>
        <p:txBody>
          <a:bodyPr>
            <a:normAutofit/>
          </a:bodyPr>
          <a:lstStyle/>
          <a:p>
            <a:pPr algn="l"/>
            <a:r>
              <a:rPr lang="vi-VN" sz="2400" b="1">
                <a:solidFill>
                  <a:schemeClr val="accent1">
                    <a:lumMod val="75000"/>
                  </a:schemeClr>
                </a:solidFill>
              </a:rPr>
              <a:t>c.</a:t>
            </a:r>
            <a:r>
              <a:rPr lang="en-US" sz="2400" b="1">
                <a:solidFill>
                  <a:schemeClr val="accent1">
                    <a:lumMod val="75000"/>
                  </a:schemeClr>
                </a:solidFill>
              </a:rPr>
              <a:t> </a:t>
            </a:r>
            <a:r>
              <a:rPr lang="vi-VN" sz="2400" b="1">
                <a:solidFill>
                  <a:schemeClr val="accent1">
                    <a:lumMod val="75000"/>
                  </a:schemeClr>
                </a:solidFill>
              </a:rPr>
              <a:t>Các kiểu cụ thể</a:t>
            </a:r>
          </a:p>
          <a:p>
            <a:pPr algn="l">
              <a:buFont typeface="Wingdings" panose="05000000000000000000" pitchFamily="2" charset="2"/>
              <a:buChar char="Ø"/>
            </a:pPr>
            <a:r>
              <a:rPr lang="en-US" sz="2400"/>
              <a:t>M</a:t>
            </a:r>
            <a:r>
              <a:rPr lang="vi-VN" sz="2400"/>
              <a:t>ột số thuộc tính dành riêng cho danh sách</a:t>
            </a:r>
            <a:r>
              <a:rPr lang="en-US" sz="2400"/>
              <a:t> trong </a:t>
            </a:r>
            <a:r>
              <a:rPr lang="vi-VN" sz="2400" b="1">
                <a:solidFill>
                  <a:schemeClr val="accent1">
                    <a:lumMod val="75000"/>
                  </a:schemeClr>
                </a:solidFill>
              </a:rPr>
              <a:t>&lt;ul&gt; </a:t>
            </a:r>
            <a:r>
              <a:rPr lang="vi-VN" sz="2400"/>
              <a:t>hoặc </a:t>
            </a:r>
            <a:r>
              <a:rPr lang="vi-VN" sz="2400" b="1">
                <a:solidFill>
                  <a:schemeClr val="accent1">
                    <a:lumMod val="75000"/>
                  </a:schemeClr>
                </a:solidFill>
              </a:rPr>
              <a:t>&lt;ol&gt;</a:t>
            </a:r>
            <a:r>
              <a:rPr lang="vi-VN" sz="2400"/>
              <a:t>:</a:t>
            </a:r>
            <a:endParaRPr lang="en-US" sz="2400"/>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85</a:t>
            </a:fld>
            <a:endParaRPr lang="en-US"/>
          </a:p>
        </p:txBody>
      </p:sp>
      <p:graphicFrame>
        <p:nvGraphicFramePr>
          <p:cNvPr id="5" name="Diagram 4">
            <a:extLst>
              <a:ext uri="{FF2B5EF4-FFF2-40B4-BE49-F238E27FC236}">
                <a16:creationId xmlns:a16="http://schemas.microsoft.com/office/drawing/2014/main" id="{DC584A72-0E6B-4457-B350-9CC1480722FA}"/>
              </a:ext>
            </a:extLst>
          </p:cNvPr>
          <p:cNvGraphicFramePr/>
          <p:nvPr>
            <p:extLst>
              <p:ext uri="{D42A27DB-BD31-4B8C-83A1-F6EECF244321}">
                <p14:modId xmlns:p14="http://schemas.microsoft.com/office/powerpoint/2010/main" val="3137625135"/>
              </p:ext>
            </p:extLst>
          </p:nvPr>
        </p:nvGraphicFramePr>
        <p:xfrm>
          <a:off x="2821939" y="1519971"/>
          <a:ext cx="9128760" cy="47472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199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p:txBody>
          <a:bodyPr/>
          <a:lstStyle/>
          <a:p>
            <a:r>
              <a:rPr lang="vi-VN" sz="2800" b="1">
                <a:solidFill>
                  <a:schemeClr val="accent1">
                    <a:lumMod val="75000"/>
                  </a:schemeClr>
                </a:solidFill>
              </a:rPr>
              <a:t>c.</a:t>
            </a:r>
            <a:r>
              <a:rPr lang="en-US" sz="2800" b="1">
                <a:solidFill>
                  <a:schemeClr val="accent1">
                    <a:lumMod val="75000"/>
                  </a:schemeClr>
                </a:solidFill>
              </a:rPr>
              <a:t> </a:t>
            </a:r>
            <a:r>
              <a:rPr lang="vi-VN" sz="2800" b="1">
                <a:solidFill>
                  <a:schemeClr val="accent1">
                    <a:lumMod val="75000"/>
                  </a:schemeClr>
                </a:solidFill>
              </a:rPr>
              <a:t>Các kiểu cụ thể</a:t>
            </a:r>
          </a:p>
          <a:p>
            <a:r>
              <a:rPr lang="en-US" b="1" u="sng"/>
              <a:t>Bullet styles</a:t>
            </a:r>
          </a:p>
          <a:p>
            <a:pPr>
              <a:buFont typeface="Wingdings" panose="05000000000000000000" pitchFamily="2" charset="2"/>
              <a:buChar char="Ø"/>
            </a:pPr>
            <a:r>
              <a:rPr lang="en-US"/>
              <a:t>Đặt loại dấu đầu dòng sẽ sử dụng cho các dấu đầu dòng.</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86</a:t>
            </a:fld>
            <a:endParaRPr lang="en-US"/>
          </a:p>
        </p:txBody>
      </p:sp>
      <p:pic>
        <p:nvPicPr>
          <p:cNvPr id="5" name="Picture 4">
            <a:extLst>
              <a:ext uri="{FF2B5EF4-FFF2-40B4-BE49-F238E27FC236}">
                <a16:creationId xmlns:a16="http://schemas.microsoft.com/office/drawing/2014/main" id="{37F49A2E-EB44-4DDF-8AEB-EFBF41BA6C9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1300" y="3257391"/>
            <a:ext cx="4331572" cy="1601470"/>
          </a:xfrm>
          <a:prstGeom prst="rect">
            <a:avLst/>
          </a:prstGeom>
          <a:noFill/>
          <a:ln>
            <a:noFill/>
          </a:ln>
        </p:spPr>
      </p:pic>
      <p:pic>
        <p:nvPicPr>
          <p:cNvPr id="6" name="Picture 5">
            <a:extLst>
              <a:ext uri="{FF2B5EF4-FFF2-40B4-BE49-F238E27FC236}">
                <a16:creationId xmlns:a16="http://schemas.microsoft.com/office/drawing/2014/main" id="{DBDAB7C8-15B6-499C-8705-A72C9595922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89336" y="3153410"/>
            <a:ext cx="5561363" cy="1809433"/>
          </a:xfrm>
          <a:prstGeom prst="rect">
            <a:avLst/>
          </a:prstGeom>
          <a:noFill/>
          <a:ln>
            <a:noFill/>
          </a:ln>
        </p:spPr>
      </p:pic>
      <p:sp>
        <p:nvSpPr>
          <p:cNvPr id="7" name="Arrow: Right 6">
            <a:extLst>
              <a:ext uri="{FF2B5EF4-FFF2-40B4-BE49-F238E27FC236}">
                <a16:creationId xmlns:a16="http://schemas.microsoft.com/office/drawing/2014/main" id="{F9EB9225-EB5B-487A-A070-1A393582A5B5}"/>
              </a:ext>
            </a:extLst>
          </p:cNvPr>
          <p:cNvSpPr/>
          <p:nvPr/>
        </p:nvSpPr>
        <p:spPr>
          <a:xfrm>
            <a:off x="5140744" y="3753326"/>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422766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p:txBody>
          <a:bodyPr/>
          <a:lstStyle/>
          <a:p>
            <a:r>
              <a:rPr lang="vi-VN" sz="2800" b="1">
                <a:solidFill>
                  <a:schemeClr val="accent1">
                    <a:lumMod val="75000"/>
                  </a:schemeClr>
                </a:solidFill>
              </a:rPr>
              <a:t>c.</a:t>
            </a:r>
            <a:r>
              <a:rPr lang="en-US" sz="2800" b="1">
                <a:solidFill>
                  <a:schemeClr val="accent1">
                    <a:lumMod val="75000"/>
                  </a:schemeClr>
                </a:solidFill>
              </a:rPr>
              <a:t> </a:t>
            </a:r>
            <a:r>
              <a:rPr lang="vi-VN" sz="2800" b="1">
                <a:solidFill>
                  <a:schemeClr val="accent1">
                    <a:lumMod val="75000"/>
                  </a:schemeClr>
                </a:solidFill>
              </a:rPr>
              <a:t>Các kiểu cụ thể</a:t>
            </a:r>
          </a:p>
          <a:p>
            <a:r>
              <a:rPr lang="en-US" b="1" u="sng"/>
              <a:t>Bullet position</a:t>
            </a:r>
          </a:p>
          <a:p>
            <a:pPr>
              <a:buFont typeface="Wingdings" panose="05000000000000000000" pitchFamily="2" charset="2"/>
              <a:buChar char="Ø"/>
            </a:pPr>
            <a:r>
              <a:rPr lang="en-US"/>
              <a:t>C</a:t>
            </a:r>
            <a:r>
              <a:rPr lang="vi-VN"/>
              <a:t>ác dấu đầu dòng xuất hiện bên trong các mục danh sách hay bên ngoài trước khi bắt đầu mỗi mục.</a:t>
            </a:r>
            <a:endParaRPr lang="en-US"/>
          </a:p>
          <a:p>
            <a:pPr>
              <a:buFont typeface="Wingdings" panose="05000000000000000000" pitchFamily="2" charset="2"/>
              <a:buChar char="Ø"/>
            </a:pPr>
            <a:r>
              <a:rPr lang="vi-VN"/>
              <a:t>Giá trị mặc định outside</a:t>
            </a:r>
            <a:r>
              <a:rPr lang="en-US"/>
              <a:t>.</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87</a:t>
            </a:fld>
            <a:endParaRPr lang="en-US"/>
          </a:p>
        </p:txBody>
      </p:sp>
      <p:pic>
        <p:nvPicPr>
          <p:cNvPr id="5" name="Picture 4">
            <a:extLst>
              <a:ext uri="{FF2B5EF4-FFF2-40B4-BE49-F238E27FC236}">
                <a16:creationId xmlns:a16="http://schemas.microsoft.com/office/drawing/2014/main" id="{664CD94A-0339-4158-895B-3BB62B54667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8360" y="4069258"/>
            <a:ext cx="3870325" cy="1696319"/>
          </a:xfrm>
          <a:prstGeom prst="rect">
            <a:avLst/>
          </a:prstGeom>
          <a:noFill/>
          <a:ln>
            <a:noFill/>
          </a:ln>
        </p:spPr>
      </p:pic>
      <p:pic>
        <p:nvPicPr>
          <p:cNvPr id="6" name="Picture 5">
            <a:extLst>
              <a:ext uri="{FF2B5EF4-FFF2-40B4-BE49-F238E27FC236}">
                <a16:creationId xmlns:a16="http://schemas.microsoft.com/office/drawing/2014/main" id="{C0514DD3-A9D4-4B5A-948B-BBBF5484FFB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66476" y="4079874"/>
            <a:ext cx="4969005" cy="1675089"/>
          </a:xfrm>
          <a:prstGeom prst="rect">
            <a:avLst/>
          </a:prstGeom>
          <a:noFill/>
          <a:ln>
            <a:noFill/>
          </a:ln>
        </p:spPr>
      </p:pic>
      <p:sp>
        <p:nvSpPr>
          <p:cNvPr id="7" name="Arrow: Right 6">
            <a:extLst>
              <a:ext uri="{FF2B5EF4-FFF2-40B4-BE49-F238E27FC236}">
                <a16:creationId xmlns:a16="http://schemas.microsoft.com/office/drawing/2014/main" id="{CBDACFB9-FCBC-4E8C-80B7-6FC1C547734D}"/>
              </a:ext>
            </a:extLst>
          </p:cNvPr>
          <p:cNvSpPr/>
          <p:nvPr/>
        </p:nvSpPr>
        <p:spPr>
          <a:xfrm>
            <a:off x="5302220" y="4612617"/>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6062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7127240" cy="4883369"/>
          </a:xfrm>
        </p:spPr>
        <p:txBody>
          <a:bodyPr/>
          <a:lstStyle/>
          <a:p>
            <a:pPr algn="l"/>
            <a:r>
              <a:rPr lang="vi-VN" sz="2800" b="1">
                <a:solidFill>
                  <a:schemeClr val="accent1">
                    <a:lumMod val="75000"/>
                  </a:schemeClr>
                </a:solidFill>
              </a:rPr>
              <a:t>c.</a:t>
            </a:r>
            <a:r>
              <a:rPr lang="en-US" sz="2800" b="1">
                <a:solidFill>
                  <a:schemeClr val="accent1">
                    <a:lumMod val="75000"/>
                  </a:schemeClr>
                </a:solidFill>
              </a:rPr>
              <a:t> </a:t>
            </a:r>
            <a:r>
              <a:rPr lang="vi-VN" sz="2800" b="1">
                <a:solidFill>
                  <a:schemeClr val="accent1">
                    <a:lumMod val="75000"/>
                  </a:schemeClr>
                </a:solidFill>
              </a:rPr>
              <a:t>Các kiểu cụ thể</a:t>
            </a:r>
          </a:p>
          <a:p>
            <a:pPr algn="l"/>
            <a:r>
              <a:rPr lang="en-US" b="1" u="sng"/>
              <a:t>Bullet image</a:t>
            </a:r>
          </a:p>
          <a:p>
            <a:pPr algn="l">
              <a:buFont typeface="Wingdings" panose="05000000000000000000" pitchFamily="2" charset="2"/>
              <a:buChar char="Ø"/>
            </a:pPr>
            <a:r>
              <a:rPr lang="en-US"/>
              <a:t>Thuộc tính </a:t>
            </a:r>
            <a:r>
              <a:rPr lang="en-US" b="1">
                <a:solidFill>
                  <a:schemeClr val="accent1">
                    <a:lumMod val="75000"/>
                  </a:schemeClr>
                </a:solidFill>
              </a:rPr>
              <a:t>list-style-image</a:t>
            </a:r>
            <a:r>
              <a:rPr lang="en-US"/>
              <a:t> cho phép sử dụng hình ảnh tùy chỉnh cho dấu đầu dòng.</a:t>
            </a:r>
          </a:p>
          <a:p>
            <a:pPr algn="l">
              <a:buFont typeface="Wingdings" panose="05000000000000000000" pitchFamily="2" charset="2"/>
              <a:buChar char="Ø"/>
            </a:pPr>
            <a:r>
              <a:rPr lang="vi-VN"/>
              <a:t>Tuy nhiên, tính chất này có một chút hạn chế trong việc kiểm soát vị trí, kích thước,… của các bullets.</a:t>
            </a:r>
            <a:endParaRPr lang="en-US"/>
          </a:p>
          <a:p>
            <a:pPr algn="l">
              <a:buFont typeface="Wingdings" panose="05000000000000000000" pitchFamily="2" charset="2"/>
              <a:buChar char="Ø"/>
            </a:pPr>
            <a:r>
              <a:rPr lang="vi-VN"/>
              <a:t>Tốt hơn hết bạn nên sử dụng nhóm thuộc tính </a:t>
            </a:r>
            <a:r>
              <a:rPr lang="vi-VN" b="1">
                <a:solidFill>
                  <a:schemeClr val="accent1">
                    <a:lumMod val="75000"/>
                  </a:schemeClr>
                </a:solidFill>
              </a:rPr>
              <a:t>background</a:t>
            </a:r>
            <a:r>
              <a:rPr lang="vi-VN"/>
              <a:t>.</a:t>
            </a:r>
            <a:endParaRPr lang="en-US"/>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88</a:t>
            </a:fld>
            <a:endParaRPr lang="en-US"/>
          </a:p>
        </p:txBody>
      </p:sp>
      <p:pic>
        <p:nvPicPr>
          <p:cNvPr id="5" name="Picture 4">
            <a:extLst>
              <a:ext uri="{FF2B5EF4-FFF2-40B4-BE49-F238E27FC236}">
                <a16:creationId xmlns:a16="http://schemas.microsoft.com/office/drawing/2014/main" id="{1CF4463B-32F6-4E69-A511-12118748A3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08938" y="2977881"/>
            <a:ext cx="4341761" cy="1479868"/>
          </a:xfrm>
          <a:prstGeom prst="rect">
            <a:avLst/>
          </a:prstGeom>
          <a:noFill/>
          <a:ln>
            <a:noFill/>
          </a:ln>
        </p:spPr>
      </p:pic>
    </p:spTree>
    <p:extLst>
      <p:ext uri="{BB962C8B-B14F-4D97-AF65-F5344CB8AC3E}">
        <p14:creationId xmlns:p14="http://schemas.microsoft.com/office/powerpoint/2010/main" val="19826581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6812280" cy="4883369"/>
          </a:xfrm>
        </p:spPr>
        <p:txBody>
          <a:bodyPr>
            <a:normAutofit/>
          </a:bodyPr>
          <a:lstStyle/>
          <a:p>
            <a:pPr algn="l"/>
            <a:r>
              <a:rPr lang="vi-VN" sz="2800" b="1">
                <a:solidFill>
                  <a:schemeClr val="accent1">
                    <a:lumMod val="75000"/>
                  </a:schemeClr>
                </a:solidFill>
              </a:rPr>
              <a:t>c.</a:t>
            </a:r>
            <a:r>
              <a:rPr lang="en-US" sz="2800" b="1">
                <a:solidFill>
                  <a:schemeClr val="accent1">
                    <a:lumMod val="75000"/>
                  </a:schemeClr>
                </a:solidFill>
              </a:rPr>
              <a:t> </a:t>
            </a:r>
            <a:r>
              <a:rPr lang="vi-VN" sz="2800" b="1">
                <a:solidFill>
                  <a:schemeClr val="accent1">
                    <a:lumMod val="75000"/>
                  </a:schemeClr>
                </a:solidFill>
              </a:rPr>
              <a:t>Các kiểu cụ thể</a:t>
            </a:r>
          </a:p>
          <a:p>
            <a:pPr algn="l"/>
            <a:r>
              <a:rPr lang="en-US" b="1" u="sng"/>
              <a:t>Bullet image</a:t>
            </a:r>
          </a:p>
          <a:p>
            <a:pPr algn="l">
              <a:buFont typeface="Wingdings" panose="05000000000000000000" pitchFamily="2" charset="2"/>
              <a:buChar char="Ø"/>
            </a:pPr>
            <a:r>
              <a:rPr lang="vi-VN"/>
              <a:t>Đặt </a:t>
            </a:r>
            <a:r>
              <a:rPr lang="vi-VN" b="1">
                <a:solidFill>
                  <a:schemeClr val="accent1">
                    <a:lumMod val="75000"/>
                  </a:schemeClr>
                </a:solidFill>
              </a:rPr>
              <a:t>padding-left</a:t>
            </a:r>
            <a:r>
              <a:rPr lang="vi-VN"/>
              <a:t> của &lt;ul&gt; từ 40px mặc định xuống 20px, </a:t>
            </a:r>
            <a:r>
              <a:rPr lang="en-US"/>
              <a:t>xử lý </a:t>
            </a:r>
            <a:r>
              <a:rPr lang="vi-VN"/>
              <a:t>tương tự </a:t>
            </a:r>
            <a:r>
              <a:rPr lang="en-US"/>
              <a:t>cho</a:t>
            </a:r>
            <a:r>
              <a:rPr lang="vi-VN"/>
              <a:t> các mục trong danh sách. Nếu không làm điều này, các hình nền sẽ chồng lên mục danh sách.</a:t>
            </a:r>
          </a:p>
          <a:p>
            <a:pPr algn="l">
              <a:buFont typeface="Wingdings" panose="05000000000000000000" pitchFamily="2" charset="2"/>
              <a:buChar char="Ø"/>
            </a:pPr>
            <a:r>
              <a:rPr lang="vi-VN"/>
              <a:t>Đặt </a:t>
            </a:r>
            <a:r>
              <a:rPr lang="vi-VN" b="1">
                <a:solidFill>
                  <a:schemeClr val="accent1">
                    <a:lumMod val="75000"/>
                  </a:schemeClr>
                </a:solidFill>
              </a:rPr>
              <a:t>list-style-type</a:t>
            </a:r>
            <a:r>
              <a:rPr lang="vi-VN"/>
              <a:t> thành none, để không có dấu đầu dòng nào xuất hiện theo mặc định. Thay vào đó, chúng </a:t>
            </a:r>
            <a:r>
              <a:rPr lang="en-US"/>
              <a:t>ta</a:t>
            </a:r>
            <a:r>
              <a:rPr lang="vi-VN"/>
              <a:t> sẽ sử dụng các thuộc tính </a:t>
            </a:r>
            <a:r>
              <a:rPr lang="vi-VN" b="1">
                <a:solidFill>
                  <a:schemeClr val="accent1">
                    <a:lumMod val="75000"/>
                  </a:schemeClr>
                </a:solidFill>
              </a:rPr>
              <a:t>background</a:t>
            </a:r>
            <a:r>
              <a:rPr lang="vi-VN"/>
              <a:t> để xử lý các </a:t>
            </a:r>
            <a:r>
              <a:rPr lang="vi-VN" b="1">
                <a:solidFill>
                  <a:schemeClr val="accent1">
                    <a:lumMod val="75000"/>
                  </a:schemeClr>
                </a:solidFill>
              </a:rPr>
              <a:t>bullet</a:t>
            </a:r>
            <a:r>
              <a:rPr lang="vi-VN"/>
              <a:t>.</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89</a:t>
            </a:fld>
            <a:endParaRPr lang="en-US"/>
          </a:p>
        </p:txBody>
      </p:sp>
      <p:pic>
        <p:nvPicPr>
          <p:cNvPr id="5" name="Picture 4">
            <a:extLst>
              <a:ext uri="{FF2B5EF4-FFF2-40B4-BE49-F238E27FC236}">
                <a16:creationId xmlns:a16="http://schemas.microsoft.com/office/drawing/2014/main" id="{B62128AC-1954-4778-A94D-3A4D600A454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54866" y="1564785"/>
            <a:ext cx="4695833" cy="4306060"/>
          </a:xfrm>
          <a:prstGeom prst="rect">
            <a:avLst/>
          </a:prstGeom>
          <a:noFill/>
          <a:ln>
            <a:noFill/>
          </a:ln>
        </p:spPr>
      </p:pic>
    </p:spTree>
    <p:extLst>
      <p:ext uri="{BB962C8B-B14F-4D97-AF65-F5344CB8AC3E}">
        <p14:creationId xmlns:p14="http://schemas.microsoft.com/office/powerpoint/2010/main" val="6511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BC7-2E7F-425C-848B-6127D8ADEBDB}"/>
              </a:ext>
            </a:extLst>
          </p:cNvPr>
          <p:cNvSpPr>
            <a:spLocks noGrp="1"/>
          </p:cNvSpPr>
          <p:nvPr>
            <p:ph type="title"/>
          </p:nvPr>
        </p:nvSpPr>
        <p:spPr/>
        <p:txBody>
          <a:bodyPr>
            <a:normAutofit/>
          </a:bodyPr>
          <a:lstStyle/>
          <a:p>
            <a:r>
              <a:rPr lang="vi-VN"/>
              <a:t>2.</a:t>
            </a:r>
            <a:r>
              <a:rPr lang="en-US"/>
              <a:t> </a:t>
            </a:r>
            <a:r>
              <a:rPr lang="vi-VN"/>
              <a:t>CSS cơ bản</a:t>
            </a:r>
            <a:endParaRPr lang="en-US"/>
          </a:p>
        </p:txBody>
      </p:sp>
      <p:sp>
        <p:nvSpPr>
          <p:cNvPr id="3" name="Content Placeholder 2">
            <a:extLst>
              <a:ext uri="{FF2B5EF4-FFF2-40B4-BE49-F238E27FC236}">
                <a16:creationId xmlns:a16="http://schemas.microsoft.com/office/drawing/2014/main" id="{DA378935-F088-4425-8F2C-DFF8F029EF0C}"/>
              </a:ext>
            </a:extLst>
          </p:cNvPr>
          <p:cNvSpPr>
            <a:spLocks noGrp="1"/>
          </p:cNvSpPr>
          <p:nvPr>
            <p:ph idx="1"/>
          </p:nvPr>
        </p:nvSpPr>
        <p:spPr/>
        <p:txBody>
          <a:bodyPr>
            <a:normAutofit/>
          </a:bodyPr>
          <a:lstStyle/>
          <a:p>
            <a:r>
              <a:rPr lang="en-US" sz="3600"/>
              <a:t>2.1. Tổng quan</a:t>
            </a:r>
          </a:p>
          <a:p>
            <a:r>
              <a:rPr lang="en-US" sz="3600"/>
              <a:t>2.2. Bắt đầu với CSS</a:t>
            </a:r>
          </a:p>
          <a:p>
            <a:r>
              <a:rPr lang="en-US" sz="3600"/>
              <a:t>2.3. Cách cấu trúc CSS</a:t>
            </a:r>
          </a:p>
          <a:p>
            <a:r>
              <a:rPr lang="en-US" sz="3600"/>
              <a:t>2.4. Cách CSS hoạt động</a:t>
            </a:r>
          </a:p>
          <a:p>
            <a:r>
              <a:rPr lang="en-US" sz="3600"/>
              <a:t>2.5. Xây dựng blocks</a:t>
            </a:r>
          </a:p>
          <a:p>
            <a:endParaRPr lang="en-US" sz="3600"/>
          </a:p>
        </p:txBody>
      </p:sp>
      <p:sp>
        <p:nvSpPr>
          <p:cNvPr id="4" name="Slide Number Placeholder 3">
            <a:extLst>
              <a:ext uri="{FF2B5EF4-FFF2-40B4-BE49-F238E27FC236}">
                <a16:creationId xmlns:a16="http://schemas.microsoft.com/office/drawing/2014/main" id="{97DA34E7-ED58-4B99-8C5E-0BD24DF4961C}"/>
              </a:ext>
            </a:extLst>
          </p:cNvPr>
          <p:cNvSpPr>
            <a:spLocks noGrp="1"/>
          </p:cNvSpPr>
          <p:nvPr>
            <p:ph type="sldNum" sz="quarter" idx="12"/>
          </p:nvPr>
        </p:nvSpPr>
        <p:spPr/>
        <p:txBody>
          <a:bodyPr/>
          <a:lstStyle/>
          <a:p>
            <a:fld id="{5771DB1C-B372-4CFA-B223-ECAC3FCFC319}" type="slidenum">
              <a:rPr lang="en-US" smtClean="0"/>
              <a:t>9</a:t>
            </a:fld>
            <a:endParaRPr lang="en-US"/>
          </a:p>
        </p:txBody>
      </p:sp>
    </p:spTree>
    <p:extLst>
      <p:ext uri="{BB962C8B-B14F-4D97-AF65-F5344CB8AC3E}">
        <p14:creationId xmlns:p14="http://schemas.microsoft.com/office/powerpoint/2010/main" val="33011850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6812280" cy="4883369"/>
          </a:xfrm>
        </p:spPr>
        <p:txBody>
          <a:bodyPr>
            <a:normAutofit lnSpcReduction="10000"/>
          </a:bodyPr>
          <a:lstStyle/>
          <a:p>
            <a:pPr algn="l"/>
            <a:r>
              <a:rPr lang="vi-VN" sz="2800" b="1">
                <a:solidFill>
                  <a:schemeClr val="accent1">
                    <a:lumMod val="75000"/>
                  </a:schemeClr>
                </a:solidFill>
              </a:rPr>
              <a:t>c.</a:t>
            </a:r>
            <a:r>
              <a:rPr lang="en-US" sz="2800" b="1">
                <a:solidFill>
                  <a:schemeClr val="accent1">
                    <a:lumMod val="75000"/>
                  </a:schemeClr>
                </a:solidFill>
              </a:rPr>
              <a:t> </a:t>
            </a:r>
            <a:r>
              <a:rPr lang="vi-VN" sz="2800" b="1">
                <a:solidFill>
                  <a:schemeClr val="accent1">
                    <a:lumMod val="75000"/>
                  </a:schemeClr>
                </a:solidFill>
              </a:rPr>
              <a:t>Các kiểu cụ thể</a:t>
            </a:r>
          </a:p>
          <a:p>
            <a:pPr algn="l"/>
            <a:r>
              <a:rPr lang="en-US" b="1" u="sng"/>
              <a:t>Bullet image</a:t>
            </a:r>
          </a:p>
          <a:p>
            <a:pPr algn="l">
              <a:buFont typeface="Wingdings" panose="05000000000000000000" pitchFamily="2" charset="2"/>
              <a:buChar char="Ø"/>
            </a:pPr>
            <a:r>
              <a:rPr lang="en-US"/>
              <a:t>C</a:t>
            </a:r>
            <a:r>
              <a:rPr lang="vi-VN"/>
              <a:t>hèn dấu đầu dòng vào mục danh sách</a:t>
            </a:r>
            <a:r>
              <a:rPr lang="en-US"/>
              <a:t>:</a:t>
            </a:r>
            <a:endParaRPr lang="vi-VN"/>
          </a:p>
          <a:p>
            <a:pPr lvl="1" algn="l"/>
            <a:r>
              <a:rPr lang="vi-VN" sz="2200" b="1">
                <a:solidFill>
                  <a:schemeClr val="accent1">
                    <a:lumMod val="75000"/>
                  </a:schemeClr>
                </a:solidFill>
              </a:rPr>
              <a:t>background-image</a:t>
            </a:r>
            <a:r>
              <a:rPr lang="vi-VN" sz="2200"/>
              <a:t>: Đường dẫn tham chiếu đến tệp hình ảnh.</a:t>
            </a:r>
          </a:p>
          <a:p>
            <a:pPr lvl="1" algn="l"/>
            <a:r>
              <a:rPr lang="vi-VN" sz="2200" b="1">
                <a:solidFill>
                  <a:schemeClr val="accent1">
                    <a:lumMod val="75000"/>
                  </a:schemeClr>
                </a:solidFill>
              </a:rPr>
              <a:t>background-position</a:t>
            </a:r>
            <a:r>
              <a:rPr lang="vi-VN" sz="2200"/>
              <a:t>: Xác định vị trí hình ảnh sẽ xuất hiện trong nền của phần tử đã chọn </a:t>
            </a:r>
            <a:r>
              <a:rPr lang="en-US" sz="2200"/>
              <a:t>(</a:t>
            </a:r>
            <a:r>
              <a:rPr lang="vi-VN" sz="2200" i="1"/>
              <a:t>0 0, có nghĩa là ở phía trên cùng bên trái</a:t>
            </a:r>
            <a:r>
              <a:rPr lang="en-US" sz="2200"/>
              <a:t>).</a:t>
            </a:r>
            <a:endParaRPr lang="vi-VN" sz="2200"/>
          </a:p>
          <a:p>
            <a:pPr lvl="1" algn="l"/>
            <a:r>
              <a:rPr lang="vi-VN" sz="2200" b="1">
                <a:solidFill>
                  <a:schemeClr val="accent1">
                    <a:lumMod val="75000"/>
                  </a:schemeClr>
                </a:solidFill>
              </a:rPr>
              <a:t>background-size</a:t>
            </a:r>
            <a:r>
              <a:rPr lang="vi-VN" sz="2200"/>
              <a:t>: </a:t>
            </a:r>
            <a:r>
              <a:rPr lang="en-US" sz="2200"/>
              <a:t>K</a:t>
            </a:r>
            <a:r>
              <a:rPr lang="vi-VN" sz="2200"/>
              <a:t>ích thước của hình nền. Lý tưởng nhất là các dấu đầu dòng có cùng kích thước với các mục trong danh sách</a:t>
            </a:r>
            <a:r>
              <a:rPr lang="en-US" sz="2200"/>
              <a:t>.</a:t>
            </a:r>
          </a:p>
          <a:p>
            <a:pPr lvl="1" algn="l"/>
            <a:r>
              <a:rPr lang="vi-VN" sz="2200" b="1">
                <a:solidFill>
                  <a:schemeClr val="accent1">
                    <a:lumMod val="75000"/>
                  </a:schemeClr>
                </a:solidFill>
              </a:rPr>
              <a:t>background-repeat</a:t>
            </a:r>
            <a:r>
              <a:rPr lang="vi-VN" sz="2200"/>
              <a:t>: Theo mặc định, hình nền lặp lại cho đến khi lấp đầy không gian nền có sẵn. </a:t>
            </a:r>
            <a:r>
              <a:rPr lang="en-US" sz="2200"/>
              <a:t>Chỉ cần </a:t>
            </a:r>
            <a:r>
              <a:rPr lang="vi-VN" sz="2200"/>
              <a:t>một bản sao của hình ảnh được chèn trong mỗi trường hợp.</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90</a:t>
            </a:fld>
            <a:endParaRPr lang="en-US"/>
          </a:p>
        </p:txBody>
      </p:sp>
      <p:pic>
        <p:nvPicPr>
          <p:cNvPr id="5" name="Picture 4">
            <a:extLst>
              <a:ext uri="{FF2B5EF4-FFF2-40B4-BE49-F238E27FC236}">
                <a16:creationId xmlns:a16="http://schemas.microsoft.com/office/drawing/2014/main" id="{B62128AC-1954-4778-A94D-3A4D600A454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54866" y="1564785"/>
            <a:ext cx="4695833" cy="4306060"/>
          </a:xfrm>
          <a:prstGeom prst="rect">
            <a:avLst/>
          </a:prstGeom>
          <a:noFill/>
          <a:ln>
            <a:noFill/>
          </a:ln>
        </p:spPr>
      </p:pic>
    </p:spTree>
    <p:extLst>
      <p:ext uri="{BB962C8B-B14F-4D97-AF65-F5344CB8AC3E}">
        <p14:creationId xmlns:p14="http://schemas.microsoft.com/office/powerpoint/2010/main" val="26584184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p:txBody>
          <a:bodyPr/>
          <a:lstStyle/>
          <a:p>
            <a:r>
              <a:rPr lang="vi-VN" sz="2800" b="1">
                <a:solidFill>
                  <a:schemeClr val="accent1">
                    <a:lumMod val="75000"/>
                  </a:schemeClr>
                </a:solidFill>
              </a:rPr>
              <a:t>c.</a:t>
            </a:r>
            <a:r>
              <a:rPr lang="en-US" sz="2800" b="1">
                <a:solidFill>
                  <a:schemeClr val="accent1">
                    <a:lumMod val="75000"/>
                  </a:schemeClr>
                </a:solidFill>
              </a:rPr>
              <a:t> </a:t>
            </a:r>
            <a:r>
              <a:rPr lang="vi-VN" sz="2800" b="1">
                <a:solidFill>
                  <a:schemeClr val="accent1">
                    <a:lumMod val="75000"/>
                  </a:schemeClr>
                </a:solidFill>
              </a:rPr>
              <a:t>Các kiểu cụ thể</a:t>
            </a:r>
          </a:p>
          <a:p>
            <a:r>
              <a:rPr lang="en-US" b="1" u="sng"/>
              <a:t>Bullet image</a:t>
            </a:r>
          </a:p>
          <a:p>
            <a:endParaRPr lang="en-US"/>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91</a:t>
            </a:fld>
            <a:endParaRPr lang="en-US"/>
          </a:p>
        </p:txBody>
      </p:sp>
      <p:pic>
        <p:nvPicPr>
          <p:cNvPr id="5" name="Picture 4">
            <a:extLst>
              <a:ext uri="{FF2B5EF4-FFF2-40B4-BE49-F238E27FC236}">
                <a16:creationId xmlns:a16="http://schemas.microsoft.com/office/drawing/2014/main" id="{40AE20CB-DB3E-4B7C-BBF4-A5E5C52EC91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20494" y="2869523"/>
            <a:ext cx="2359025" cy="2032717"/>
          </a:xfrm>
          <a:prstGeom prst="rect">
            <a:avLst/>
          </a:prstGeom>
          <a:noFill/>
          <a:ln>
            <a:noFill/>
          </a:ln>
        </p:spPr>
      </p:pic>
      <p:pic>
        <p:nvPicPr>
          <p:cNvPr id="6" name="Picture 5">
            <a:extLst>
              <a:ext uri="{FF2B5EF4-FFF2-40B4-BE49-F238E27FC236}">
                <a16:creationId xmlns:a16="http://schemas.microsoft.com/office/drawing/2014/main" id="{559EBF6A-B9CA-460E-B4DD-1776CF0FB7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50626" y="1732851"/>
            <a:ext cx="4695833" cy="4306060"/>
          </a:xfrm>
          <a:prstGeom prst="rect">
            <a:avLst/>
          </a:prstGeom>
          <a:noFill/>
          <a:ln>
            <a:noFill/>
          </a:ln>
        </p:spPr>
      </p:pic>
      <p:sp>
        <p:nvSpPr>
          <p:cNvPr id="7" name="Arrow: Right 6">
            <a:extLst>
              <a:ext uri="{FF2B5EF4-FFF2-40B4-BE49-F238E27FC236}">
                <a16:creationId xmlns:a16="http://schemas.microsoft.com/office/drawing/2014/main" id="{2D88F35A-E71F-4A1B-A110-B594A932ED7B}"/>
              </a:ext>
            </a:extLst>
          </p:cNvPr>
          <p:cNvSpPr/>
          <p:nvPr/>
        </p:nvSpPr>
        <p:spPr>
          <a:xfrm flipH="1">
            <a:off x="4724712" y="3581081"/>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69243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p:txBody>
          <a:bodyPr/>
          <a:lstStyle/>
          <a:p>
            <a:r>
              <a:rPr lang="vi-VN" sz="2800" b="1">
                <a:solidFill>
                  <a:schemeClr val="accent1">
                    <a:lumMod val="75000"/>
                  </a:schemeClr>
                </a:solidFill>
              </a:rPr>
              <a:t>c.</a:t>
            </a:r>
            <a:r>
              <a:rPr lang="en-US" sz="2800" b="1">
                <a:solidFill>
                  <a:schemeClr val="accent1">
                    <a:lumMod val="75000"/>
                  </a:schemeClr>
                </a:solidFill>
              </a:rPr>
              <a:t> </a:t>
            </a:r>
            <a:r>
              <a:rPr lang="vi-VN" sz="2800" b="1">
                <a:solidFill>
                  <a:schemeClr val="accent1">
                    <a:lumMod val="75000"/>
                  </a:schemeClr>
                </a:solidFill>
              </a:rPr>
              <a:t>Các kiểu cụ thể</a:t>
            </a:r>
          </a:p>
          <a:p>
            <a:r>
              <a:rPr lang="en-US" b="1" u="sng"/>
              <a:t>list-style shorthand</a:t>
            </a:r>
          </a:p>
          <a:p>
            <a:pPr>
              <a:buFont typeface="Wingdings" panose="05000000000000000000" pitchFamily="2" charset="2"/>
              <a:buChar char="Ø"/>
            </a:pPr>
            <a:r>
              <a:rPr lang="vi-VN"/>
              <a:t>Tất cả ba thuộc tính được đề cập ở trên đều có thể được thiết lập bằng một thuộc tính viết tắt duy nhất, </a:t>
            </a:r>
            <a:r>
              <a:rPr lang="vi-VN" b="1">
                <a:solidFill>
                  <a:schemeClr val="accent1">
                    <a:lumMod val="75000"/>
                  </a:schemeClr>
                </a:solidFill>
              </a:rPr>
              <a:t>list-style</a:t>
            </a:r>
            <a:r>
              <a:rPr lang="vi-VN"/>
              <a:t>.</a:t>
            </a:r>
            <a:endParaRPr lang="en-US"/>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92</a:t>
            </a:fld>
            <a:endParaRPr lang="en-US"/>
          </a:p>
        </p:txBody>
      </p:sp>
      <p:pic>
        <p:nvPicPr>
          <p:cNvPr id="5" name="Picture 4">
            <a:extLst>
              <a:ext uri="{FF2B5EF4-FFF2-40B4-BE49-F238E27FC236}">
                <a16:creationId xmlns:a16="http://schemas.microsoft.com/office/drawing/2014/main" id="{F87AB49F-3D31-4C98-A9A7-D532CF63C7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3554" y="3792854"/>
            <a:ext cx="4190365" cy="1789015"/>
          </a:xfrm>
          <a:prstGeom prst="rect">
            <a:avLst/>
          </a:prstGeom>
          <a:noFill/>
          <a:ln>
            <a:noFill/>
          </a:ln>
        </p:spPr>
      </p:pic>
      <p:pic>
        <p:nvPicPr>
          <p:cNvPr id="6" name="Picture 5">
            <a:extLst>
              <a:ext uri="{FF2B5EF4-FFF2-40B4-BE49-F238E27FC236}">
                <a16:creationId xmlns:a16="http://schemas.microsoft.com/office/drawing/2014/main" id="{2A2C51F3-1905-4387-811B-F349876C73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54258" y="4042874"/>
            <a:ext cx="4934188" cy="1288974"/>
          </a:xfrm>
          <a:prstGeom prst="rect">
            <a:avLst/>
          </a:prstGeom>
          <a:noFill/>
          <a:ln>
            <a:noFill/>
          </a:ln>
        </p:spPr>
      </p:pic>
      <p:sp>
        <p:nvSpPr>
          <p:cNvPr id="7" name="Arrow: Right 6">
            <a:extLst>
              <a:ext uri="{FF2B5EF4-FFF2-40B4-BE49-F238E27FC236}">
                <a16:creationId xmlns:a16="http://schemas.microsoft.com/office/drawing/2014/main" id="{6E4A23EC-F888-4C54-8205-694A5BCA228A}"/>
              </a:ext>
            </a:extLst>
          </p:cNvPr>
          <p:cNvSpPr/>
          <p:nvPr/>
        </p:nvSpPr>
        <p:spPr>
          <a:xfrm>
            <a:off x="5383728" y="4382561"/>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56195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3540760" cy="4883369"/>
          </a:xfrm>
        </p:spPr>
        <p:txBody>
          <a:bodyPr>
            <a:normAutofit/>
          </a:bodyPr>
          <a:lstStyle/>
          <a:p>
            <a:pPr algn="l"/>
            <a:r>
              <a:rPr lang="vi-VN" sz="2400" b="1">
                <a:solidFill>
                  <a:schemeClr val="accent1">
                    <a:lumMod val="75000"/>
                  </a:schemeClr>
                </a:solidFill>
              </a:rPr>
              <a:t>d.</a:t>
            </a:r>
            <a:r>
              <a:rPr lang="en-US" sz="2400" b="1">
                <a:solidFill>
                  <a:schemeClr val="accent1">
                    <a:lumMod val="75000"/>
                  </a:schemeClr>
                </a:solidFill>
              </a:rPr>
              <a:t> </a:t>
            </a:r>
            <a:r>
              <a:rPr lang="vi-VN" sz="2400" b="1">
                <a:solidFill>
                  <a:schemeClr val="accent1">
                    <a:lumMod val="75000"/>
                  </a:schemeClr>
                </a:solidFill>
              </a:rPr>
              <a:t>Kiểm soát việc đếm danh sách</a:t>
            </a:r>
          </a:p>
          <a:p>
            <a:pPr algn="l"/>
            <a:r>
              <a:rPr lang="en-US" sz="2400" b="1" u="sng"/>
              <a:t>start</a:t>
            </a:r>
          </a:p>
          <a:p>
            <a:pPr algn="l">
              <a:buFont typeface="Wingdings" panose="05000000000000000000" pitchFamily="2" charset="2"/>
              <a:buChar char="Ø"/>
            </a:pPr>
            <a:r>
              <a:rPr lang="en-US" sz="2400"/>
              <a:t>Thuộc tính </a:t>
            </a:r>
            <a:r>
              <a:rPr lang="en-US" sz="2400" b="1">
                <a:solidFill>
                  <a:schemeClr val="accent1">
                    <a:lumMod val="75000"/>
                  </a:schemeClr>
                </a:solidFill>
              </a:rPr>
              <a:t>start</a:t>
            </a:r>
            <a:r>
              <a:rPr lang="en-US" sz="2400"/>
              <a:t> cho phép bắt đầu đếm danh sách từ một số khác 1. </a:t>
            </a:r>
          </a:p>
          <a:p>
            <a:pPr algn="l"/>
            <a:endParaRPr lang="en-US" sz="2400"/>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93</a:t>
            </a:fld>
            <a:endParaRPr lang="en-US"/>
          </a:p>
        </p:txBody>
      </p:sp>
      <p:pic>
        <p:nvPicPr>
          <p:cNvPr id="5" name="Picture 4">
            <a:extLst>
              <a:ext uri="{FF2B5EF4-FFF2-40B4-BE49-F238E27FC236}">
                <a16:creationId xmlns:a16="http://schemas.microsoft.com/office/drawing/2014/main" id="{87BA122C-A0DB-4321-B796-E38444CB57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69359" y="1449070"/>
            <a:ext cx="8144159" cy="1883410"/>
          </a:xfrm>
          <a:prstGeom prst="rect">
            <a:avLst/>
          </a:prstGeom>
          <a:noFill/>
          <a:ln>
            <a:noFill/>
          </a:ln>
        </p:spPr>
      </p:pic>
      <p:pic>
        <p:nvPicPr>
          <p:cNvPr id="6" name="Picture 5">
            <a:extLst>
              <a:ext uri="{FF2B5EF4-FFF2-40B4-BE49-F238E27FC236}">
                <a16:creationId xmlns:a16="http://schemas.microsoft.com/office/drawing/2014/main" id="{18CE4530-0CF1-483A-9ED9-74A98C11615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14090" y="4295705"/>
            <a:ext cx="6854698" cy="1883410"/>
          </a:xfrm>
          <a:prstGeom prst="rect">
            <a:avLst/>
          </a:prstGeom>
          <a:noFill/>
          <a:ln>
            <a:noFill/>
          </a:ln>
        </p:spPr>
      </p:pic>
      <p:sp>
        <p:nvSpPr>
          <p:cNvPr id="7" name="Arrow: Right 6">
            <a:extLst>
              <a:ext uri="{FF2B5EF4-FFF2-40B4-BE49-F238E27FC236}">
                <a16:creationId xmlns:a16="http://schemas.microsoft.com/office/drawing/2014/main" id="{68FD9344-383F-4F61-9DAC-2EC76F7F2F13}"/>
              </a:ext>
            </a:extLst>
          </p:cNvPr>
          <p:cNvSpPr/>
          <p:nvPr/>
        </p:nvSpPr>
        <p:spPr>
          <a:xfrm rot="5400000">
            <a:off x="7501078" y="3509292"/>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63629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3540760" cy="4883369"/>
          </a:xfrm>
        </p:spPr>
        <p:txBody>
          <a:bodyPr>
            <a:normAutofit/>
          </a:bodyPr>
          <a:lstStyle/>
          <a:p>
            <a:pPr algn="l"/>
            <a:r>
              <a:rPr lang="vi-VN" sz="2400" b="1">
                <a:solidFill>
                  <a:schemeClr val="accent1">
                    <a:lumMod val="75000"/>
                  </a:schemeClr>
                </a:solidFill>
              </a:rPr>
              <a:t>d.</a:t>
            </a:r>
            <a:r>
              <a:rPr lang="en-US" sz="2400" b="1">
                <a:solidFill>
                  <a:schemeClr val="accent1">
                    <a:lumMod val="75000"/>
                  </a:schemeClr>
                </a:solidFill>
              </a:rPr>
              <a:t> </a:t>
            </a:r>
            <a:r>
              <a:rPr lang="vi-VN" sz="2400" b="1">
                <a:solidFill>
                  <a:schemeClr val="accent1">
                    <a:lumMod val="75000"/>
                  </a:schemeClr>
                </a:solidFill>
              </a:rPr>
              <a:t>Kiểm soát việc đếm danh sách</a:t>
            </a:r>
          </a:p>
          <a:p>
            <a:pPr algn="l"/>
            <a:r>
              <a:rPr lang="vi-VN" sz="2400" b="1" u="sng"/>
              <a:t>reversed</a:t>
            </a:r>
          </a:p>
          <a:p>
            <a:pPr algn="l">
              <a:buFont typeface="Wingdings" panose="05000000000000000000" pitchFamily="2" charset="2"/>
              <a:buChar char="Ø"/>
            </a:pPr>
            <a:r>
              <a:rPr lang="vi-VN" sz="2400"/>
              <a:t>Thuộc tính </a:t>
            </a:r>
            <a:r>
              <a:rPr lang="vi-VN" sz="2400" b="1">
                <a:solidFill>
                  <a:schemeClr val="accent1">
                    <a:lumMod val="75000"/>
                  </a:schemeClr>
                </a:solidFill>
              </a:rPr>
              <a:t>reversed</a:t>
            </a:r>
            <a:r>
              <a:rPr lang="vi-VN" sz="2400"/>
              <a:t> sẽ bắt đầu danh sách đếm ngược thay vì đếm lên. </a:t>
            </a:r>
          </a:p>
          <a:p>
            <a:pPr algn="l"/>
            <a:endParaRPr lang="en-US" sz="2400"/>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94</a:t>
            </a:fld>
            <a:endParaRPr lang="en-US"/>
          </a:p>
        </p:txBody>
      </p:sp>
      <p:sp>
        <p:nvSpPr>
          <p:cNvPr id="7" name="Arrow: Right 6">
            <a:extLst>
              <a:ext uri="{FF2B5EF4-FFF2-40B4-BE49-F238E27FC236}">
                <a16:creationId xmlns:a16="http://schemas.microsoft.com/office/drawing/2014/main" id="{68FD9344-383F-4F61-9DAC-2EC76F7F2F13}"/>
              </a:ext>
            </a:extLst>
          </p:cNvPr>
          <p:cNvSpPr/>
          <p:nvPr/>
        </p:nvSpPr>
        <p:spPr>
          <a:xfrm rot="5400000">
            <a:off x="7501077" y="3509292"/>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E78AE4B6-4323-4015-BA5B-489D6866AB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72560" y="1320020"/>
            <a:ext cx="7978139" cy="1851308"/>
          </a:xfrm>
          <a:prstGeom prst="rect">
            <a:avLst/>
          </a:prstGeom>
          <a:noFill/>
          <a:ln>
            <a:noFill/>
          </a:ln>
        </p:spPr>
      </p:pic>
      <p:pic>
        <p:nvPicPr>
          <p:cNvPr id="9" name="Picture 8">
            <a:extLst>
              <a:ext uri="{FF2B5EF4-FFF2-40B4-BE49-F238E27FC236}">
                <a16:creationId xmlns:a16="http://schemas.microsoft.com/office/drawing/2014/main" id="{F3A754F7-B779-4245-BAC4-4D6A56ECF69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27988" y="4456856"/>
            <a:ext cx="6826899" cy="1851308"/>
          </a:xfrm>
          <a:prstGeom prst="rect">
            <a:avLst/>
          </a:prstGeom>
          <a:noFill/>
          <a:ln>
            <a:noFill/>
          </a:ln>
        </p:spPr>
      </p:pic>
    </p:spTree>
    <p:extLst>
      <p:ext uri="{BB962C8B-B14F-4D97-AF65-F5344CB8AC3E}">
        <p14:creationId xmlns:p14="http://schemas.microsoft.com/office/powerpoint/2010/main" val="2459537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8A2A-9B59-4EBC-BD33-18FC76BBBC35}"/>
              </a:ext>
            </a:extLst>
          </p:cNvPr>
          <p:cNvSpPr>
            <a:spLocks noGrp="1"/>
          </p:cNvSpPr>
          <p:nvPr>
            <p:ph type="title"/>
          </p:nvPr>
        </p:nvSpPr>
        <p:spPr/>
        <p:txBody>
          <a:bodyPr>
            <a:normAutofit/>
          </a:bodyPr>
          <a:lstStyle/>
          <a:p>
            <a:r>
              <a:rPr lang="en-US"/>
              <a:t>3.3. Tạo kiểu danh sách</a:t>
            </a:r>
          </a:p>
        </p:txBody>
      </p:sp>
      <p:sp>
        <p:nvSpPr>
          <p:cNvPr id="3" name="Content Placeholder 2">
            <a:extLst>
              <a:ext uri="{FF2B5EF4-FFF2-40B4-BE49-F238E27FC236}">
                <a16:creationId xmlns:a16="http://schemas.microsoft.com/office/drawing/2014/main" id="{B323689D-1BB5-4F3E-9136-67B41A612AEC}"/>
              </a:ext>
            </a:extLst>
          </p:cNvPr>
          <p:cNvSpPr>
            <a:spLocks noGrp="1"/>
          </p:cNvSpPr>
          <p:nvPr>
            <p:ph idx="1"/>
          </p:nvPr>
        </p:nvSpPr>
        <p:spPr>
          <a:xfrm>
            <a:off x="228600" y="1276131"/>
            <a:ext cx="3540760" cy="4883369"/>
          </a:xfrm>
        </p:spPr>
        <p:txBody>
          <a:bodyPr>
            <a:normAutofit/>
          </a:bodyPr>
          <a:lstStyle/>
          <a:p>
            <a:pPr algn="l"/>
            <a:r>
              <a:rPr lang="vi-VN" sz="2400" b="1">
                <a:solidFill>
                  <a:schemeClr val="accent1">
                    <a:lumMod val="75000"/>
                  </a:schemeClr>
                </a:solidFill>
              </a:rPr>
              <a:t>d.</a:t>
            </a:r>
            <a:r>
              <a:rPr lang="en-US" sz="2400" b="1">
                <a:solidFill>
                  <a:schemeClr val="accent1">
                    <a:lumMod val="75000"/>
                  </a:schemeClr>
                </a:solidFill>
              </a:rPr>
              <a:t> </a:t>
            </a:r>
            <a:r>
              <a:rPr lang="vi-VN" sz="2400" b="1">
                <a:solidFill>
                  <a:schemeClr val="accent1">
                    <a:lumMod val="75000"/>
                  </a:schemeClr>
                </a:solidFill>
              </a:rPr>
              <a:t>Kiểm soát việc đếm danh sách</a:t>
            </a:r>
          </a:p>
          <a:p>
            <a:pPr algn="l"/>
            <a:r>
              <a:rPr lang="en-US" sz="2400" b="1" u="sng"/>
              <a:t>value</a:t>
            </a:r>
          </a:p>
          <a:p>
            <a:pPr algn="l">
              <a:buFont typeface="Wingdings" panose="05000000000000000000" pitchFamily="2" charset="2"/>
              <a:buChar char="Ø"/>
            </a:pPr>
            <a:r>
              <a:rPr lang="en-US" sz="2400"/>
              <a:t>Thuộc tính </a:t>
            </a:r>
            <a:r>
              <a:rPr lang="en-US" sz="2400" b="1">
                <a:solidFill>
                  <a:schemeClr val="accent1">
                    <a:lumMod val="75000"/>
                  </a:schemeClr>
                </a:solidFill>
              </a:rPr>
              <a:t>value</a:t>
            </a:r>
            <a:r>
              <a:rPr lang="en-US" sz="2400"/>
              <a:t> cho phép đặt các mục trong danh sách thành các giá trị số cụ thể.</a:t>
            </a:r>
          </a:p>
        </p:txBody>
      </p:sp>
      <p:sp>
        <p:nvSpPr>
          <p:cNvPr id="4" name="Slide Number Placeholder 3">
            <a:extLst>
              <a:ext uri="{FF2B5EF4-FFF2-40B4-BE49-F238E27FC236}">
                <a16:creationId xmlns:a16="http://schemas.microsoft.com/office/drawing/2014/main" id="{5C8E3C03-8025-482F-80FA-428D3E8E9537}"/>
              </a:ext>
            </a:extLst>
          </p:cNvPr>
          <p:cNvSpPr>
            <a:spLocks noGrp="1"/>
          </p:cNvSpPr>
          <p:nvPr>
            <p:ph type="sldNum" sz="quarter" idx="12"/>
          </p:nvPr>
        </p:nvSpPr>
        <p:spPr/>
        <p:txBody>
          <a:bodyPr/>
          <a:lstStyle/>
          <a:p>
            <a:fld id="{5771DB1C-B372-4CFA-B223-ECAC3FCFC319}" type="slidenum">
              <a:rPr lang="en-US" smtClean="0"/>
              <a:t>95</a:t>
            </a:fld>
            <a:endParaRPr lang="en-US"/>
          </a:p>
        </p:txBody>
      </p:sp>
      <p:sp>
        <p:nvSpPr>
          <p:cNvPr id="7" name="Arrow: Right 6">
            <a:extLst>
              <a:ext uri="{FF2B5EF4-FFF2-40B4-BE49-F238E27FC236}">
                <a16:creationId xmlns:a16="http://schemas.microsoft.com/office/drawing/2014/main" id="{68FD9344-383F-4F61-9DAC-2EC76F7F2F13}"/>
              </a:ext>
            </a:extLst>
          </p:cNvPr>
          <p:cNvSpPr/>
          <p:nvPr/>
        </p:nvSpPr>
        <p:spPr>
          <a:xfrm rot="5400000">
            <a:off x="7710635" y="3464560"/>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E539F5CE-596E-485F-BF03-11D262C2A5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51292" y="1405145"/>
            <a:ext cx="7799407" cy="1619470"/>
          </a:xfrm>
          <a:prstGeom prst="rect">
            <a:avLst/>
          </a:prstGeom>
          <a:noFill/>
          <a:ln>
            <a:noFill/>
          </a:ln>
        </p:spPr>
      </p:pic>
      <p:pic>
        <p:nvPicPr>
          <p:cNvPr id="11" name="Picture 10">
            <a:extLst>
              <a:ext uri="{FF2B5EF4-FFF2-40B4-BE49-F238E27FC236}">
                <a16:creationId xmlns:a16="http://schemas.microsoft.com/office/drawing/2014/main" id="{6C0D2B35-0A9A-46F9-8AF1-024F42FE60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8944" y="4514105"/>
            <a:ext cx="7004101" cy="1619469"/>
          </a:xfrm>
          <a:prstGeom prst="rect">
            <a:avLst/>
          </a:prstGeom>
          <a:noFill/>
          <a:ln>
            <a:noFill/>
          </a:ln>
        </p:spPr>
      </p:pic>
    </p:spTree>
    <p:extLst>
      <p:ext uri="{BB962C8B-B14F-4D97-AF65-F5344CB8AC3E}">
        <p14:creationId xmlns:p14="http://schemas.microsoft.com/office/powerpoint/2010/main" val="450669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D8D5-DCB5-46CB-92BB-B443212F05B5}"/>
              </a:ext>
            </a:extLst>
          </p:cNvPr>
          <p:cNvSpPr>
            <a:spLocks noGrp="1"/>
          </p:cNvSpPr>
          <p:nvPr>
            <p:ph type="title"/>
          </p:nvPr>
        </p:nvSpPr>
        <p:spPr/>
        <p:txBody>
          <a:bodyPr>
            <a:normAutofit/>
          </a:bodyPr>
          <a:lstStyle/>
          <a:p>
            <a:r>
              <a:rPr lang="en-US"/>
              <a:t>3.4. Tạo kiểu liên kết</a:t>
            </a:r>
          </a:p>
        </p:txBody>
      </p:sp>
      <p:sp>
        <p:nvSpPr>
          <p:cNvPr id="3" name="Content Placeholder 2">
            <a:extLst>
              <a:ext uri="{FF2B5EF4-FFF2-40B4-BE49-F238E27FC236}">
                <a16:creationId xmlns:a16="http://schemas.microsoft.com/office/drawing/2014/main" id="{BD56425A-1B87-4CF6-8E51-3D7A637DB6ED}"/>
              </a:ext>
            </a:extLst>
          </p:cNvPr>
          <p:cNvSpPr>
            <a:spLocks noGrp="1"/>
          </p:cNvSpPr>
          <p:nvPr>
            <p:ph idx="1"/>
          </p:nvPr>
        </p:nvSpPr>
        <p:spPr/>
        <p:txBody>
          <a:bodyPr>
            <a:normAutofit/>
          </a:bodyPr>
          <a:lstStyle/>
          <a:p>
            <a:r>
              <a:rPr lang="en-US" sz="3600"/>
              <a:t>a.	Các trạng thái liên kết</a:t>
            </a:r>
          </a:p>
          <a:p>
            <a:r>
              <a:rPr lang="vi-VN" sz="3600"/>
              <a:t>b.	Thêm biểu tượng vào liên kết</a:t>
            </a:r>
          </a:p>
          <a:p>
            <a:r>
              <a:rPr lang="vi-VN" sz="3600"/>
              <a:t>c.	Liên kết dưới dạng button</a:t>
            </a:r>
          </a:p>
        </p:txBody>
      </p:sp>
      <p:sp>
        <p:nvSpPr>
          <p:cNvPr id="4" name="Slide Number Placeholder 3">
            <a:extLst>
              <a:ext uri="{FF2B5EF4-FFF2-40B4-BE49-F238E27FC236}">
                <a16:creationId xmlns:a16="http://schemas.microsoft.com/office/drawing/2014/main" id="{5599EE12-09B3-4EC0-9870-6281F4933BCE}"/>
              </a:ext>
            </a:extLst>
          </p:cNvPr>
          <p:cNvSpPr>
            <a:spLocks noGrp="1"/>
          </p:cNvSpPr>
          <p:nvPr>
            <p:ph type="sldNum" sz="quarter" idx="12"/>
          </p:nvPr>
        </p:nvSpPr>
        <p:spPr/>
        <p:txBody>
          <a:bodyPr/>
          <a:lstStyle/>
          <a:p>
            <a:fld id="{5771DB1C-B372-4CFA-B223-ECAC3FCFC319}" type="slidenum">
              <a:rPr lang="en-US" smtClean="0"/>
              <a:t>96</a:t>
            </a:fld>
            <a:endParaRPr lang="en-US"/>
          </a:p>
        </p:txBody>
      </p:sp>
    </p:spTree>
    <p:extLst>
      <p:ext uri="{BB962C8B-B14F-4D97-AF65-F5344CB8AC3E}">
        <p14:creationId xmlns:p14="http://schemas.microsoft.com/office/powerpoint/2010/main" val="23116395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D8D5-DCB5-46CB-92BB-B443212F05B5}"/>
              </a:ext>
            </a:extLst>
          </p:cNvPr>
          <p:cNvSpPr>
            <a:spLocks noGrp="1"/>
          </p:cNvSpPr>
          <p:nvPr>
            <p:ph type="title"/>
          </p:nvPr>
        </p:nvSpPr>
        <p:spPr/>
        <p:txBody>
          <a:bodyPr>
            <a:normAutofit/>
          </a:bodyPr>
          <a:lstStyle/>
          <a:p>
            <a:r>
              <a:rPr lang="en-US"/>
              <a:t>3.4. Tạo kiểu liên kết</a:t>
            </a:r>
          </a:p>
        </p:txBody>
      </p:sp>
      <p:sp>
        <p:nvSpPr>
          <p:cNvPr id="3" name="Content Placeholder 2">
            <a:extLst>
              <a:ext uri="{FF2B5EF4-FFF2-40B4-BE49-F238E27FC236}">
                <a16:creationId xmlns:a16="http://schemas.microsoft.com/office/drawing/2014/main" id="{BD56425A-1B87-4CF6-8E51-3D7A637DB6ED}"/>
              </a:ext>
            </a:extLst>
          </p:cNvPr>
          <p:cNvSpPr>
            <a:spLocks noGrp="1"/>
          </p:cNvSpPr>
          <p:nvPr>
            <p:ph idx="1"/>
          </p:nvPr>
        </p:nvSpPr>
        <p:spPr/>
        <p:txBody>
          <a:bodyPr>
            <a:normAutofit/>
          </a:bodyPr>
          <a:lstStyle/>
          <a:p>
            <a:r>
              <a:rPr lang="en-US" b="1">
                <a:solidFill>
                  <a:schemeClr val="accent1">
                    <a:lumMod val="75000"/>
                  </a:schemeClr>
                </a:solidFill>
              </a:rPr>
              <a:t>a. Các trạng thái liên kết</a:t>
            </a:r>
          </a:p>
          <a:p>
            <a:pPr>
              <a:buFont typeface="Wingdings" panose="05000000000000000000" pitchFamily="2" charset="2"/>
              <a:buChar char="Ø"/>
            </a:pPr>
            <a:r>
              <a:rPr lang="en-US"/>
              <a:t>C</a:t>
            </a:r>
            <a:r>
              <a:rPr lang="vi-VN"/>
              <a:t>ác trạng thái khác nhau mà liên kết có thể tồn tại</a:t>
            </a:r>
            <a:r>
              <a:rPr lang="en-US"/>
              <a:t> và</a:t>
            </a:r>
            <a:r>
              <a:rPr lang="vi-VN"/>
              <a:t> tạo kiểu bằng cách sử dụng </a:t>
            </a:r>
            <a:r>
              <a:rPr lang="vi-VN" b="1" i="1"/>
              <a:t>pseudo-classes</a:t>
            </a:r>
            <a:r>
              <a:rPr lang="en-US"/>
              <a:t>:</a:t>
            </a:r>
          </a:p>
        </p:txBody>
      </p:sp>
      <p:sp>
        <p:nvSpPr>
          <p:cNvPr id="4" name="Slide Number Placeholder 3">
            <a:extLst>
              <a:ext uri="{FF2B5EF4-FFF2-40B4-BE49-F238E27FC236}">
                <a16:creationId xmlns:a16="http://schemas.microsoft.com/office/drawing/2014/main" id="{5599EE12-09B3-4EC0-9870-6281F4933BCE}"/>
              </a:ext>
            </a:extLst>
          </p:cNvPr>
          <p:cNvSpPr>
            <a:spLocks noGrp="1"/>
          </p:cNvSpPr>
          <p:nvPr>
            <p:ph type="sldNum" sz="quarter" idx="12"/>
          </p:nvPr>
        </p:nvSpPr>
        <p:spPr/>
        <p:txBody>
          <a:bodyPr/>
          <a:lstStyle/>
          <a:p>
            <a:fld id="{5771DB1C-B372-4CFA-B223-ECAC3FCFC319}" type="slidenum">
              <a:rPr lang="en-US" smtClean="0"/>
              <a:t>97</a:t>
            </a:fld>
            <a:endParaRPr lang="en-US"/>
          </a:p>
        </p:txBody>
      </p:sp>
      <p:graphicFrame>
        <p:nvGraphicFramePr>
          <p:cNvPr id="6" name="Diagram 5">
            <a:extLst>
              <a:ext uri="{FF2B5EF4-FFF2-40B4-BE49-F238E27FC236}">
                <a16:creationId xmlns:a16="http://schemas.microsoft.com/office/drawing/2014/main" id="{02712EB1-B665-4D77-B92E-947AAFDB0E45}"/>
              </a:ext>
            </a:extLst>
          </p:cNvPr>
          <p:cNvGraphicFramePr/>
          <p:nvPr>
            <p:extLst>
              <p:ext uri="{D42A27DB-BD31-4B8C-83A1-F6EECF244321}">
                <p14:modId xmlns:p14="http://schemas.microsoft.com/office/powerpoint/2010/main" val="3221989472"/>
              </p:ext>
            </p:extLst>
          </p:nvPr>
        </p:nvGraphicFramePr>
        <p:xfrm>
          <a:off x="241299" y="3027680"/>
          <a:ext cx="11709399" cy="2836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7203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D8D5-DCB5-46CB-92BB-B443212F05B5}"/>
              </a:ext>
            </a:extLst>
          </p:cNvPr>
          <p:cNvSpPr>
            <a:spLocks noGrp="1"/>
          </p:cNvSpPr>
          <p:nvPr>
            <p:ph type="title"/>
          </p:nvPr>
        </p:nvSpPr>
        <p:spPr/>
        <p:txBody>
          <a:bodyPr>
            <a:normAutofit/>
          </a:bodyPr>
          <a:lstStyle/>
          <a:p>
            <a:r>
              <a:rPr lang="en-US"/>
              <a:t>3.4. Tạo kiểu liên kết</a:t>
            </a:r>
          </a:p>
        </p:txBody>
      </p:sp>
      <p:sp>
        <p:nvSpPr>
          <p:cNvPr id="3" name="Content Placeholder 2">
            <a:extLst>
              <a:ext uri="{FF2B5EF4-FFF2-40B4-BE49-F238E27FC236}">
                <a16:creationId xmlns:a16="http://schemas.microsoft.com/office/drawing/2014/main" id="{BD56425A-1B87-4CF6-8E51-3D7A637DB6ED}"/>
              </a:ext>
            </a:extLst>
          </p:cNvPr>
          <p:cNvSpPr>
            <a:spLocks noGrp="1"/>
          </p:cNvSpPr>
          <p:nvPr>
            <p:ph idx="1"/>
          </p:nvPr>
        </p:nvSpPr>
        <p:spPr/>
        <p:txBody>
          <a:bodyPr/>
          <a:lstStyle/>
          <a:p>
            <a:r>
              <a:rPr lang="en-US" b="1">
                <a:solidFill>
                  <a:schemeClr val="accent1">
                    <a:lumMod val="75000"/>
                  </a:schemeClr>
                </a:solidFill>
              </a:rPr>
              <a:t>a. Các trạng thái liên kết</a:t>
            </a:r>
          </a:p>
          <a:p>
            <a:endParaRPr lang="en-US"/>
          </a:p>
        </p:txBody>
      </p:sp>
      <p:sp>
        <p:nvSpPr>
          <p:cNvPr id="4" name="Slide Number Placeholder 3">
            <a:extLst>
              <a:ext uri="{FF2B5EF4-FFF2-40B4-BE49-F238E27FC236}">
                <a16:creationId xmlns:a16="http://schemas.microsoft.com/office/drawing/2014/main" id="{5599EE12-09B3-4EC0-9870-6281F4933BCE}"/>
              </a:ext>
            </a:extLst>
          </p:cNvPr>
          <p:cNvSpPr>
            <a:spLocks noGrp="1"/>
          </p:cNvSpPr>
          <p:nvPr>
            <p:ph type="sldNum" sz="quarter" idx="12"/>
          </p:nvPr>
        </p:nvSpPr>
        <p:spPr/>
        <p:txBody>
          <a:bodyPr/>
          <a:lstStyle/>
          <a:p>
            <a:fld id="{5771DB1C-B372-4CFA-B223-ECAC3FCFC319}" type="slidenum">
              <a:rPr lang="en-US" smtClean="0"/>
              <a:t>98</a:t>
            </a:fld>
            <a:endParaRPr lang="en-US"/>
          </a:p>
        </p:txBody>
      </p:sp>
      <p:pic>
        <p:nvPicPr>
          <p:cNvPr id="5" name="Picture 4">
            <a:extLst>
              <a:ext uri="{FF2B5EF4-FFF2-40B4-BE49-F238E27FC236}">
                <a16:creationId xmlns:a16="http://schemas.microsoft.com/office/drawing/2014/main" id="{46AAC8CA-6898-47E1-A546-773740534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92784" y="1730633"/>
            <a:ext cx="2607969" cy="4536598"/>
          </a:xfrm>
          <a:prstGeom prst="rect">
            <a:avLst/>
          </a:prstGeom>
          <a:noFill/>
          <a:ln>
            <a:noFill/>
          </a:ln>
        </p:spPr>
      </p:pic>
      <p:pic>
        <p:nvPicPr>
          <p:cNvPr id="6" name="Picture 5">
            <a:extLst>
              <a:ext uri="{FF2B5EF4-FFF2-40B4-BE49-F238E27FC236}">
                <a16:creationId xmlns:a16="http://schemas.microsoft.com/office/drawing/2014/main" id="{58BCB6E8-99D7-4E02-B7BF-9694975970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63619" y="1730632"/>
            <a:ext cx="8246425" cy="1468867"/>
          </a:xfrm>
          <a:prstGeom prst="rect">
            <a:avLst/>
          </a:prstGeom>
          <a:noFill/>
          <a:ln>
            <a:noFill/>
          </a:ln>
        </p:spPr>
      </p:pic>
      <p:pic>
        <p:nvPicPr>
          <p:cNvPr id="7" name="Picture 6">
            <a:extLst>
              <a:ext uri="{FF2B5EF4-FFF2-40B4-BE49-F238E27FC236}">
                <a16:creationId xmlns:a16="http://schemas.microsoft.com/office/drawing/2014/main" id="{19105FAA-A92A-40AA-A632-D82705948F6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268751" y="3654000"/>
            <a:ext cx="4836160" cy="2283545"/>
          </a:xfrm>
          <a:prstGeom prst="rect">
            <a:avLst/>
          </a:prstGeom>
          <a:noFill/>
          <a:ln>
            <a:noFill/>
          </a:ln>
        </p:spPr>
      </p:pic>
      <p:sp>
        <p:nvSpPr>
          <p:cNvPr id="8" name="Arrow: Right 7">
            <a:extLst>
              <a:ext uri="{FF2B5EF4-FFF2-40B4-BE49-F238E27FC236}">
                <a16:creationId xmlns:a16="http://schemas.microsoft.com/office/drawing/2014/main" id="{6440A4A4-B6CA-4599-8618-28C50EE0BEC4}"/>
              </a:ext>
            </a:extLst>
          </p:cNvPr>
          <p:cNvSpPr/>
          <p:nvPr/>
        </p:nvSpPr>
        <p:spPr>
          <a:xfrm>
            <a:off x="3944392" y="4490972"/>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56565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D8D5-DCB5-46CB-92BB-B443212F05B5}"/>
              </a:ext>
            </a:extLst>
          </p:cNvPr>
          <p:cNvSpPr>
            <a:spLocks noGrp="1"/>
          </p:cNvSpPr>
          <p:nvPr>
            <p:ph type="title"/>
          </p:nvPr>
        </p:nvSpPr>
        <p:spPr/>
        <p:txBody>
          <a:bodyPr>
            <a:normAutofit/>
          </a:bodyPr>
          <a:lstStyle/>
          <a:p>
            <a:r>
              <a:rPr lang="en-US"/>
              <a:t>3.4. Tạo kiểu liên kết</a:t>
            </a:r>
          </a:p>
        </p:txBody>
      </p:sp>
      <p:sp>
        <p:nvSpPr>
          <p:cNvPr id="3" name="Content Placeholder 2">
            <a:extLst>
              <a:ext uri="{FF2B5EF4-FFF2-40B4-BE49-F238E27FC236}">
                <a16:creationId xmlns:a16="http://schemas.microsoft.com/office/drawing/2014/main" id="{BD56425A-1B87-4CF6-8E51-3D7A637DB6ED}"/>
              </a:ext>
            </a:extLst>
          </p:cNvPr>
          <p:cNvSpPr>
            <a:spLocks noGrp="1"/>
          </p:cNvSpPr>
          <p:nvPr>
            <p:ph idx="1"/>
          </p:nvPr>
        </p:nvSpPr>
        <p:spPr/>
        <p:txBody>
          <a:bodyPr>
            <a:normAutofit/>
          </a:bodyPr>
          <a:lstStyle/>
          <a:p>
            <a:r>
              <a:rPr lang="vi-VN" sz="2400" b="1">
                <a:solidFill>
                  <a:schemeClr val="accent1">
                    <a:lumMod val="75000"/>
                  </a:schemeClr>
                </a:solidFill>
              </a:rPr>
              <a:t>b.</a:t>
            </a:r>
            <a:r>
              <a:rPr lang="en-US" sz="2400" b="1">
                <a:solidFill>
                  <a:schemeClr val="accent1">
                    <a:lumMod val="75000"/>
                  </a:schemeClr>
                </a:solidFill>
              </a:rPr>
              <a:t> </a:t>
            </a:r>
            <a:r>
              <a:rPr lang="vi-VN" sz="2400" b="1">
                <a:solidFill>
                  <a:schemeClr val="accent1">
                    <a:lumMod val="75000"/>
                  </a:schemeClr>
                </a:solidFill>
              </a:rPr>
              <a:t>Thêm biểu tượng vào liên kết</a:t>
            </a:r>
          </a:p>
          <a:p>
            <a:pPr>
              <a:buFont typeface="Wingdings" panose="05000000000000000000" pitchFamily="2" charset="2"/>
              <a:buChar char="Ø"/>
            </a:pPr>
            <a:r>
              <a:rPr lang="en-US" sz="2400"/>
              <a:t>B</a:t>
            </a:r>
            <a:r>
              <a:rPr lang="vi-VN" sz="2400"/>
              <a:t>ao gồm các biểu tượng trên các liên kết để cung cấp thêm chỉ số về loại nội dung mà liên kết trỏ đến.</a:t>
            </a:r>
            <a:endParaRPr lang="en-US" sz="2400"/>
          </a:p>
        </p:txBody>
      </p:sp>
      <p:sp>
        <p:nvSpPr>
          <p:cNvPr id="4" name="Slide Number Placeholder 3">
            <a:extLst>
              <a:ext uri="{FF2B5EF4-FFF2-40B4-BE49-F238E27FC236}">
                <a16:creationId xmlns:a16="http://schemas.microsoft.com/office/drawing/2014/main" id="{5599EE12-09B3-4EC0-9870-6281F4933BCE}"/>
              </a:ext>
            </a:extLst>
          </p:cNvPr>
          <p:cNvSpPr>
            <a:spLocks noGrp="1"/>
          </p:cNvSpPr>
          <p:nvPr>
            <p:ph type="sldNum" sz="quarter" idx="12"/>
          </p:nvPr>
        </p:nvSpPr>
        <p:spPr/>
        <p:txBody>
          <a:bodyPr/>
          <a:lstStyle/>
          <a:p>
            <a:fld id="{5771DB1C-B372-4CFA-B223-ECAC3FCFC319}" type="slidenum">
              <a:rPr lang="en-US" smtClean="0"/>
              <a:t>99</a:t>
            </a:fld>
            <a:endParaRPr lang="en-US"/>
          </a:p>
        </p:txBody>
      </p:sp>
      <p:pic>
        <p:nvPicPr>
          <p:cNvPr id="5" name="Picture 4">
            <a:extLst>
              <a:ext uri="{FF2B5EF4-FFF2-40B4-BE49-F238E27FC236}">
                <a16:creationId xmlns:a16="http://schemas.microsoft.com/office/drawing/2014/main" id="{3F29D683-B4EB-4319-920F-CA2C1648F06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837520" y="2538729"/>
            <a:ext cx="7161853" cy="1148715"/>
          </a:xfrm>
          <a:prstGeom prst="rect">
            <a:avLst/>
          </a:prstGeom>
          <a:noFill/>
          <a:ln>
            <a:noFill/>
          </a:ln>
        </p:spPr>
      </p:pic>
      <p:pic>
        <p:nvPicPr>
          <p:cNvPr id="6" name="Picture 5">
            <a:extLst>
              <a:ext uri="{FF2B5EF4-FFF2-40B4-BE49-F238E27FC236}">
                <a16:creationId xmlns:a16="http://schemas.microsoft.com/office/drawing/2014/main" id="{06189854-D2BE-4F1E-B81D-6503AEB56C6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95736" y="2536189"/>
            <a:ext cx="4255943" cy="3679095"/>
          </a:xfrm>
          <a:prstGeom prst="rect">
            <a:avLst/>
          </a:prstGeom>
          <a:noFill/>
          <a:ln>
            <a:noFill/>
          </a:ln>
        </p:spPr>
      </p:pic>
      <p:pic>
        <p:nvPicPr>
          <p:cNvPr id="7" name="Picture 6">
            <a:extLst>
              <a:ext uri="{FF2B5EF4-FFF2-40B4-BE49-F238E27FC236}">
                <a16:creationId xmlns:a16="http://schemas.microsoft.com/office/drawing/2014/main" id="{913DBD45-8E7E-4441-907F-E77EB112AB0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03710" y="4595495"/>
            <a:ext cx="4229471" cy="1564005"/>
          </a:xfrm>
          <a:prstGeom prst="rect">
            <a:avLst/>
          </a:prstGeom>
          <a:noFill/>
          <a:ln>
            <a:noFill/>
          </a:ln>
        </p:spPr>
      </p:pic>
      <p:sp>
        <p:nvSpPr>
          <p:cNvPr id="8" name="Arrow: Right 7">
            <a:extLst>
              <a:ext uri="{FF2B5EF4-FFF2-40B4-BE49-F238E27FC236}">
                <a16:creationId xmlns:a16="http://schemas.microsoft.com/office/drawing/2014/main" id="{6E120E47-AD7D-4EFB-83D7-5A700E5C4578}"/>
              </a:ext>
            </a:extLst>
          </p:cNvPr>
          <p:cNvSpPr/>
          <p:nvPr/>
        </p:nvSpPr>
        <p:spPr>
          <a:xfrm>
            <a:off x="5087334" y="5072697"/>
            <a:ext cx="680720" cy="6096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09797978"/>
      </p:ext>
    </p:extLst>
  </p:cSld>
  <p:clrMapOvr>
    <a:masterClrMapping/>
  </p:clrMapOvr>
</p:sld>
</file>

<file path=ppt/theme/theme1.xml><?xml version="1.0" encoding="utf-8"?>
<a:theme xmlns:a="http://schemas.openxmlformats.org/drawingml/2006/main" name="Retrospect">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2896</TotalTime>
  <Words>8531</Words>
  <Application>Microsoft Office PowerPoint</Application>
  <PresentationFormat>Widescreen</PresentationFormat>
  <Paragraphs>1002</Paragraphs>
  <Slides>163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163</vt:i4>
      </vt:variant>
    </vt:vector>
  </HeadingPairs>
  <TitlesOfParts>
    <vt:vector size="169" baseType="lpstr">
      <vt:lpstr>Arial</vt:lpstr>
      <vt:lpstr>Calibri</vt:lpstr>
      <vt:lpstr>Calibri Light</vt:lpstr>
      <vt:lpstr>Times New Roman</vt:lpstr>
      <vt:lpstr>Wingdings</vt:lpstr>
      <vt:lpstr>Retrospect</vt:lpstr>
      <vt:lpstr>INTERNET &amp; CÔNG NGHỆ WEB</vt:lpstr>
      <vt:lpstr>CHƯƠNG 3: Ngôn ngữ CSS</vt:lpstr>
      <vt:lpstr>Nội dung</vt:lpstr>
      <vt:lpstr>1. Giới thiệu</vt:lpstr>
      <vt:lpstr>1. Giới thiệu</vt:lpstr>
      <vt:lpstr>1. Giới thiệu</vt:lpstr>
      <vt:lpstr>1. Giới thiệu</vt:lpstr>
      <vt:lpstr>1. Giới thiệu</vt:lpstr>
      <vt:lpstr>2. CSS cơ bản</vt:lpstr>
      <vt:lpstr>2.1. Tổng quan</vt:lpstr>
      <vt:lpstr>2.1. Tổng quan</vt:lpstr>
      <vt:lpstr>2.1. Tổng quan</vt:lpstr>
      <vt:lpstr>2.1. Tổng quan</vt:lpstr>
      <vt:lpstr>2.1. Tổng quan</vt:lpstr>
      <vt:lpstr>2.2. Bắt đầu với CSS</vt:lpstr>
      <vt:lpstr>2.2. Bắt đầu với CSS</vt:lpstr>
      <vt:lpstr>2.2. Bắt đầu với CSS</vt:lpstr>
      <vt:lpstr>2.2. Bắt đầu với CSS</vt:lpstr>
      <vt:lpstr>2.2. Bắt đầu với CSS</vt:lpstr>
      <vt:lpstr>2.2. Bắt đầu với CSS</vt:lpstr>
      <vt:lpstr>2.2. Bắt đầu với CSS</vt:lpstr>
      <vt:lpstr>2.2. Bắt đầu với CSS</vt:lpstr>
      <vt:lpstr>2.2. Bắt đầu với CSS</vt:lpstr>
      <vt:lpstr>2.2. Bắt đầu với CSS</vt:lpstr>
      <vt:lpstr>2.2. Bắt đầu với CSS</vt:lpstr>
      <vt:lpstr>2.2. Bắt đầu với CSS</vt:lpstr>
      <vt:lpstr>2.2. Bắt đầu với CSS</vt:lpstr>
      <vt:lpstr>2.3. Cách cấu trúc CSS</vt:lpstr>
      <vt:lpstr>2.3. Cách cấu trúc CSS</vt:lpstr>
      <vt:lpstr>2.3. Cách cấu trúc CSS</vt:lpstr>
      <vt:lpstr>2.3. Cách cấu trúc CSS</vt:lpstr>
      <vt:lpstr>2.3. Cách cấu trúc CSS</vt:lpstr>
      <vt:lpstr>2.3. Cách cấu trúc CSS</vt:lpstr>
      <vt:lpstr>2.3. Cách cấu trúc CSS</vt:lpstr>
      <vt:lpstr>2.3. Cách cấu trúc CSS</vt:lpstr>
      <vt:lpstr>2.3. Cách cấu trúc CSS</vt:lpstr>
      <vt:lpstr>2.3. Cách cấu trúc CSS</vt:lpstr>
      <vt:lpstr>2.3. Cách cấu trúc CSS</vt:lpstr>
      <vt:lpstr>2.3. Cách cấu trúc CSS</vt:lpstr>
      <vt:lpstr>2.3. Cách cấu trúc CSS</vt:lpstr>
      <vt:lpstr>2.3. Cách cấu trúc CSS</vt:lpstr>
      <vt:lpstr>2.3. Cách cấu trúc CSS</vt:lpstr>
      <vt:lpstr>2.4. Cách CSS hoạt động</vt:lpstr>
      <vt:lpstr>2.4. Cách CSS hoạt động</vt:lpstr>
      <vt:lpstr>2.5. Xây dựng blocks</vt:lpstr>
      <vt:lpstr>2.5. Xây dựng blocks</vt:lpstr>
      <vt:lpstr>2.5. Xây dựng blocks</vt:lpstr>
      <vt:lpstr>2.5. Xây dựng blocks</vt:lpstr>
      <vt:lpstr>2.5. Xây dựng blocks</vt:lpstr>
      <vt:lpstr>2.5. Xây dựng blocks</vt:lpstr>
      <vt:lpstr>2.5. Xây dựng blocks</vt:lpstr>
      <vt:lpstr>2.5. Xây dựng blocks</vt:lpstr>
      <vt:lpstr>3. CSS nâng cao (1)</vt:lpstr>
      <vt:lpstr>3.1. Tổng quan về tạo kiểu văn bản</vt:lpstr>
      <vt:lpstr>3.1. Tổng quan về tạo kiểu văn bản</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3.2. Văn bản cơ bản và kiểu phông chữ</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3.3. Tạo kiểu danh sách</vt:lpstr>
      <vt:lpstr>3.4. Tạo kiểu liên kết</vt:lpstr>
      <vt:lpstr>3.4. Tạo kiểu liên kết</vt:lpstr>
      <vt:lpstr>3.4. Tạo kiểu liên kết</vt:lpstr>
      <vt:lpstr>3.4. Tạo kiểu liên kết</vt:lpstr>
      <vt:lpstr>3.4. Tạo kiểu liên kết</vt:lpstr>
      <vt:lpstr>3.4. Tạo kiểu liên kết</vt:lpstr>
      <vt:lpstr>3.5. Phông chữ Web</vt:lpstr>
      <vt:lpstr>3.5. Phông chữ Web</vt:lpstr>
      <vt:lpstr>3.5. Phông chữ Web</vt:lpstr>
      <vt:lpstr>4. CSS nâng cao (2)</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4.1. Giới thiệu</vt:lpstr>
      <vt:lpstr>4.2. Normal Flow</vt:lpstr>
      <vt:lpstr>4.2. Normal Flow</vt:lpstr>
      <vt:lpstr>4.3. Flexbox</vt:lpstr>
      <vt:lpstr>4.3. Flexbox</vt:lpstr>
      <vt:lpstr>4.3. Flexbox</vt:lpstr>
      <vt:lpstr>4.3. Flexbox</vt:lpstr>
      <vt:lpstr>4.3. Flexbox</vt:lpstr>
      <vt:lpstr>4.3. Flexbox</vt:lpstr>
      <vt:lpstr>4.3. Flexbox</vt:lpstr>
      <vt:lpstr>4.3. Flexbox</vt:lpstr>
      <vt:lpstr>4.3. Flexbox</vt:lpstr>
      <vt:lpstr>4.3. Flexbox</vt:lpstr>
      <vt:lpstr>4.4. Grids</vt:lpstr>
      <vt:lpstr>4.4. Grids</vt:lpstr>
      <vt:lpstr>4.4. Grids</vt:lpstr>
      <vt:lpstr>4.4. Grids</vt:lpstr>
      <vt:lpstr>4.4. Grids</vt:lpstr>
      <vt:lpstr>4.4. Grids</vt:lpstr>
      <vt:lpstr>4.4. Grids</vt:lpstr>
      <vt:lpstr>4.4. Grids</vt:lpstr>
      <vt:lpstr>4.4. Grids</vt:lpstr>
      <vt:lpstr>4.5. Floats</vt:lpstr>
      <vt:lpstr>4.5. Floats</vt:lpstr>
      <vt:lpstr>4.5. Floats</vt:lpstr>
      <vt:lpstr>4.5. Floats</vt:lpstr>
      <vt:lpstr>4.5. Floats</vt:lpstr>
      <vt:lpstr>4.5. Floats</vt:lpstr>
      <vt:lpstr>4.5. Floats</vt:lpstr>
      <vt:lpstr>4.5. Floats</vt:lpstr>
      <vt:lpstr>4.6. Positioning</vt:lpstr>
      <vt:lpstr>4.6. Positioning</vt:lpstr>
      <vt:lpstr>4.6. Positioning</vt:lpstr>
      <vt:lpstr>4.6. Positioning</vt:lpstr>
      <vt:lpstr>4.7. Multiple-column Layout</vt:lpstr>
      <vt:lpstr>4.7. Multiple-column Layout</vt:lpstr>
      <vt:lpstr>5. 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Thu Nguyen Thi</dc:creator>
  <cp:lastModifiedBy>Anh Thu Nguyen Thi</cp:lastModifiedBy>
  <cp:revision>609</cp:revision>
  <dcterms:created xsi:type="dcterms:W3CDTF">2015-11-12T01:57:32Z</dcterms:created>
  <dcterms:modified xsi:type="dcterms:W3CDTF">2021-09-19T17:37:56Z</dcterms:modified>
</cp:coreProperties>
</file>